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0"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6858000" cx="9144000"/>
  <p:notesSz cx="7026275" cy="93122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4825" cy="465137"/>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979862" y="0"/>
            <a:ext cx="3044825" cy="465137"/>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SzPts val="1400"/>
              <a:buNone/>
              <a:defRPr b="0" i="0" sz="1200" u="none" cap="none" strike="noStrike">
                <a:solidFill>
                  <a:srgbClr val="000000"/>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
            <a:headEnd len="sm" w="sm" type="none"/>
            <a:tailEnd len="sm" w="sm" type="none"/>
          </a:ln>
        </p:spPr>
      </p:sp>
      <p:sp>
        <p:nvSpPr>
          <p:cNvPr id="6" name="Google Shape;6;n"/>
          <p:cNvSpPr txBox="1"/>
          <p:nvPr>
            <p:ph idx="1" type="body"/>
          </p:nvPr>
        </p:nvSpPr>
        <p:spPr>
          <a:xfrm>
            <a:off x="703262" y="4422775"/>
            <a:ext cx="5619750" cy="41910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845550"/>
            <a:ext cx="3044825" cy="465137"/>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4: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38" name="Google Shape;138;p4: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Jess</a:t>
            </a:r>
            <a:endParaRPr/>
          </a:p>
        </p:txBody>
      </p:sp>
      <p:sp>
        <p:nvSpPr>
          <p:cNvPr id="139" name="Google Shape;139;p4: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8: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04" name="Google Shape;204;p18: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Jess</a:t>
            </a:r>
            <a:endParaRPr/>
          </a:p>
          <a:p>
            <a:pPr indent="0" lvl="0" marL="0" marR="0" rtl="0" algn="l">
              <a:spcBef>
                <a:spcPts val="0"/>
              </a:spcBef>
              <a:spcAft>
                <a:spcPts val="0"/>
              </a:spcAft>
              <a:buFont typeface="Arial"/>
              <a:buNone/>
            </a:pPr>
            <a:r>
              <a:rPr lang="en-US"/>
              <a:t>Melissa Tate- 10-12 grade, basically every day except Friday in Commons or IMC</a:t>
            </a:r>
            <a:endParaRPr/>
          </a:p>
          <a:p>
            <a:pPr indent="0" lvl="0" marL="0" marR="0" rtl="0" algn="l">
              <a:spcBef>
                <a:spcPts val="0"/>
              </a:spcBef>
              <a:spcAft>
                <a:spcPts val="0"/>
              </a:spcAft>
              <a:buFont typeface="Arial"/>
              <a:buNone/>
            </a:pPr>
            <a:r>
              <a:rPr lang="en-US"/>
              <a:t>Carlos Frazier or Janet Priemer--share 9th grade</a:t>
            </a:r>
            <a:endParaRPr/>
          </a:p>
          <a:p>
            <a:pPr indent="0" lvl="0" marL="0" marR="0" rtl="0" algn="l">
              <a:spcBef>
                <a:spcPts val="0"/>
              </a:spcBef>
              <a:spcAft>
                <a:spcPts val="0"/>
              </a:spcAft>
              <a:buFont typeface="Arial"/>
              <a:buNone/>
            </a:pPr>
            <a:r>
              <a:rPr lang="en-US"/>
              <a:t>Applications in our office</a:t>
            </a:r>
            <a:endParaRPr/>
          </a:p>
          <a:p>
            <a:pPr indent="0" lvl="0" marL="0" marR="0" rtl="0" algn="l">
              <a:spcBef>
                <a:spcPts val="0"/>
              </a:spcBef>
              <a:spcAft>
                <a:spcPts val="0"/>
              </a:spcAft>
              <a:buFont typeface="Arial"/>
              <a:buNone/>
            </a:pPr>
            <a:r>
              <a:rPr lang="en-US"/>
              <a:t>Parents have to still sign records release every year for them to meet with you.</a:t>
            </a:r>
            <a:endParaRPr/>
          </a:p>
        </p:txBody>
      </p:sp>
      <p:sp>
        <p:nvSpPr>
          <p:cNvPr id="205" name="Google Shape;205;p18: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429598c2e3_1_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429598c2e3_1_0: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Ryan</a:t>
            </a:r>
            <a:endParaRPr/>
          </a:p>
        </p:txBody>
      </p:sp>
      <p:sp>
        <p:nvSpPr>
          <p:cNvPr id="212" name="Google Shape;212;g429598c2e3_1_0: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429598c2e3_1_6: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429598c2e3_1_6: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Ryan</a:t>
            </a:r>
            <a:endParaRPr/>
          </a:p>
        </p:txBody>
      </p:sp>
      <p:sp>
        <p:nvSpPr>
          <p:cNvPr id="219" name="Google Shape;219;g429598c2e3_1_6: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429598c2e3_1_13: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429598c2e3_1_13: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Ryan- </a:t>
            </a:r>
            <a:r>
              <a:rPr lang="en-US"/>
              <a:t>explain</a:t>
            </a:r>
            <a:r>
              <a:rPr lang="en-US"/>
              <a:t> ER and IP and overflow.</a:t>
            </a:r>
            <a:endParaRPr/>
          </a:p>
        </p:txBody>
      </p:sp>
      <p:sp>
        <p:nvSpPr>
          <p:cNvPr id="227" name="Google Shape;227;g429598c2e3_1_13: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429598c2e3_1_23: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429598c2e3_1_23: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Ryan - click on expand boxes to see everything in that category </a:t>
            </a:r>
            <a:endParaRPr/>
          </a:p>
        </p:txBody>
      </p:sp>
      <p:sp>
        <p:nvSpPr>
          <p:cNvPr id="236" name="Google Shape;236;g429598c2e3_1_23: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20: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43" name="Google Shape;243;p20: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Sex assigned at birth</a:t>
            </a:r>
            <a:endParaRPr/>
          </a:p>
          <a:p>
            <a:pPr indent="0" lvl="0" marL="0" marR="0" rtl="0" algn="l">
              <a:spcBef>
                <a:spcPts val="0"/>
              </a:spcBef>
              <a:spcAft>
                <a:spcPts val="0"/>
              </a:spcAft>
              <a:buFont typeface="Arial"/>
              <a:buNone/>
            </a:pPr>
            <a:r>
              <a:rPr lang="en-US"/>
              <a:t>Ryan -  THIS IS REQUIRED TO BE ELIGIBLE FOR FINANCIAL AID</a:t>
            </a:r>
            <a:endParaRPr/>
          </a:p>
        </p:txBody>
      </p:sp>
      <p:sp>
        <p:nvSpPr>
          <p:cNvPr id="244" name="Google Shape;244;p20: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23: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50" name="Google Shape;250;p23: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Please do this ASAP!</a:t>
            </a:r>
            <a:endParaRPr/>
          </a:p>
          <a:p>
            <a:pPr indent="0" lvl="0" marL="0" marR="0" rtl="0" algn="l">
              <a:spcBef>
                <a:spcPts val="0"/>
              </a:spcBef>
              <a:spcAft>
                <a:spcPts val="0"/>
              </a:spcAft>
              <a:buFont typeface="Arial"/>
              <a:buNone/>
            </a:pPr>
            <a:r>
              <a:rPr lang="en-US"/>
              <a:t>Ryan</a:t>
            </a:r>
            <a:endParaRPr/>
          </a:p>
        </p:txBody>
      </p:sp>
      <p:sp>
        <p:nvSpPr>
          <p:cNvPr id="251" name="Google Shape;251;p23: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15:notes"/>
          <p:cNvSpPr txBox="1"/>
          <p:nvPr>
            <p:ph idx="1" type="body"/>
          </p:nvPr>
        </p:nvSpPr>
        <p:spPr>
          <a:xfrm>
            <a:off x="703262" y="4422775"/>
            <a:ext cx="561975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Brooke - This is only for second semester of this year.  They have to be approved to have classes outside of West Campus.  The paperwork is lengthy so don’t wait until the last minute.</a:t>
            </a:r>
            <a:endParaRPr/>
          </a:p>
        </p:txBody>
      </p:sp>
      <p:sp>
        <p:nvSpPr>
          <p:cNvPr id="258" name="Google Shape;258;p15: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10:notes"/>
          <p:cNvSpPr txBox="1"/>
          <p:nvPr>
            <p:ph idx="1" type="body"/>
          </p:nvPr>
        </p:nvSpPr>
        <p:spPr>
          <a:xfrm>
            <a:off x="703262" y="4422775"/>
            <a:ext cx="561975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Brooke</a:t>
            </a:r>
            <a:endParaRPr/>
          </a:p>
        </p:txBody>
      </p:sp>
      <p:sp>
        <p:nvSpPr>
          <p:cNvPr id="264" name="Google Shape;264;p10: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11: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70" name="Google Shape;270;p11: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Brooke</a:t>
            </a:r>
            <a:endParaRPr/>
          </a:p>
        </p:txBody>
      </p:sp>
      <p:sp>
        <p:nvSpPr>
          <p:cNvPr id="271" name="Google Shape;271;p11: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3386f2010_0_7: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3386f2010_0_7: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Jess</a:t>
            </a:r>
            <a:endParaRPr/>
          </a:p>
        </p:txBody>
      </p:sp>
      <p:sp>
        <p:nvSpPr>
          <p:cNvPr id="146" name="Google Shape;146;g43386f2010_0_7: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29: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77" name="Google Shape;277;p29: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Sheila</a:t>
            </a:r>
            <a:endParaRPr/>
          </a:p>
        </p:txBody>
      </p:sp>
      <p:sp>
        <p:nvSpPr>
          <p:cNvPr id="278" name="Google Shape;278;p29: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16: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84" name="Google Shape;284;p16: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Sheila Say: November 8 is deadline for December 14</a:t>
            </a:r>
            <a:r>
              <a:rPr lang="en-US"/>
              <a:t> to register for ACT</a:t>
            </a:r>
            <a:r>
              <a:rPr lang="en-US"/>
              <a:t> test…</a:t>
            </a:r>
            <a:endParaRPr/>
          </a:p>
          <a:p>
            <a:pPr indent="0" lvl="0" marL="0" marR="0" rtl="0" algn="l">
              <a:spcBef>
                <a:spcPts val="0"/>
              </a:spcBef>
              <a:spcAft>
                <a:spcPts val="0"/>
              </a:spcAft>
              <a:buFont typeface="Arial"/>
              <a:buNone/>
            </a:pPr>
            <a:r>
              <a:t/>
            </a:r>
            <a:endParaRPr/>
          </a:p>
        </p:txBody>
      </p:sp>
      <p:sp>
        <p:nvSpPr>
          <p:cNvPr id="285" name="Google Shape;285;p16: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33: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91" name="Google Shape;291;p33: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Sheila</a:t>
            </a:r>
            <a:endParaRPr/>
          </a:p>
        </p:txBody>
      </p:sp>
      <p:sp>
        <p:nvSpPr>
          <p:cNvPr id="292" name="Google Shape;292;p33: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27780de145_0_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7780de145_0_0: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Sheila</a:t>
            </a:r>
            <a:endParaRPr/>
          </a:p>
          <a:p>
            <a:pPr indent="0" lvl="0" marL="0" rtl="0" algn="l">
              <a:spcBef>
                <a:spcPts val="0"/>
              </a:spcBef>
              <a:spcAft>
                <a:spcPts val="0"/>
              </a:spcAft>
              <a:buNone/>
            </a:pPr>
            <a:r>
              <a:rPr lang="en-US"/>
              <a:t>Please check our website for more upcoming dates. </a:t>
            </a:r>
            <a:endParaRPr/>
          </a:p>
        </p:txBody>
      </p:sp>
      <p:sp>
        <p:nvSpPr>
          <p:cNvPr id="299" name="Google Shape;299;g27780de145_0_0: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35: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05" name="Google Shape;305;p35: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Sheila</a:t>
            </a:r>
            <a:endParaRPr/>
          </a:p>
        </p:txBody>
      </p:sp>
      <p:sp>
        <p:nvSpPr>
          <p:cNvPr id="306" name="Google Shape;306;p35: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38: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12" name="Google Shape;312;p38: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Sheila- if 18 do not need parent signature</a:t>
            </a:r>
            <a:endParaRPr/>
          </a:p>
        </p:txBody>
      </p:sp>
      <p:sp>
        <p:nvSpPr>
          <p:cNvPr id="313" name="Google Shape;313;p38: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p40: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19" name="Google Shape;319;p40: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Marsha</a:t>
            </a:r>
            <a:endParaRPr/>
          </a:p>
        </p:txBody>
      </p:sp>
      <p:sp>
        <p:nvSpPr>
          <p:cNvPr id="320" name="Google Shape;320;p40: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26352e9785_0_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26352e9785_0_0: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Marsha</a:t>
            </a:r>
            <a:endParaRPr/>
          </a:p>
        </p:txBody>
      </p:sp>
      <p:sp>
        <p:nvSpPr>
          <p:cNvPr id="327" name="Google Shape;327;g26352e9785_0_0: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42:notes"/>
          <p:cNvSpPr txBox="1"/>
          <p:nvPr>
            <p:ph idx="1" type="body"/>
          </p:nvPr>
        </p:nvSpPr>
        <p:spPr>
          <a:xfrm>
            <a:off x="703262" y="4422775"/>
            <a:ext cx="561975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Marsha</a:t>
            </a:r>
            <a:endParaRPr/>
          </a:p>
        </p:txBody>
      </p:sp>
      <p:sp>
        <p:nvSpPr>
          <p:cNvPr id="333" name="Google Shape;333;p42: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25fc0c671d_1_8: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5fc0c671d_1_8: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4B4B4B"/>
                </a:solidFill>
                <a:highlight>
                  <a:srgbClr val="FFFFFF"/>
                </a:highlight>
              </a:rPr>
              <a:t>Iowa's current FAFSA completion rate averages around 63 percent.</a:t>
            </a:r>
            <a:endParaRPr b="1" sz="1200">
              <a:solidFill>
                <a:srgbClr val="4B4B4B"/>
              </a:solidFill>
              <a:highlight>
                <a:srgbClr val="FFFFFF"/>
              </a:highlight>
            </a:endParaRPr>
          </a:p>
          <a:p>
            <a:pPr indent="0" lvl="0" marL="0" rtl="0" algn="l">
              <a:spcBef>
                <a:spcPts val="0"/>
              </a:spcBef>
              <a:spcAft>
                <a:spcPts val="0"/>
              </a:spcAft>
              <a:buNone/>
            </a:pPr>
            <a:r>
              <a:rPr b="1" lang="en-US" sz="1200">
                <a:solidFill>
                  <a:srgbClr val="4B4B4B"/>
                </a:solidFill>
                <a:highlight>
                  <a:srgbClr val="FFFFFF"/>
                </a:highlight>
              </a:rPr>
              <a:t>Marsha</a:t>
            </a:r>
            <a:endParaRPr b="1" sz="1200">
              <a:solidFill>
                <a:srgbClr val="4B4B4B"/>
              </a:solidFill>
              <a:highlight>
                <a:srgbClr val="FFFFFF"/>
              </a:highlight>
            </a:endParaRPr>
          </a:p>
        </p:txBody>
      </p:sp>
      <p:sp>
        <p:nvSpPr>
          <p:cNvPr id="341" name="Google Shape;341;g25fc0c671d_1_8: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8: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53" name="Google Shape;153;p8: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Jess</a:t>
            </a:r>
            <a:endParaRPr/>
          </a:p>
        </p:txBody>
      </p:sp>
      <p:sp>
        <p:nvSpPr>
          <p:cNvPr id="154" name="Google Shape;154;p8: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25fc0c671d_1_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5fc0c671d_1_0: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Marsha</a:t>
            </a:r>
            <a:endParaRPr/>
          </a:p>
        </p:txBody>
      </p:sp>
      <p:sp>
        <p:nvSpPr>
          <p:cNvPr id="348" name="Google Shape;348;g25fc0c671d_1_0: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2607d9cdad_0_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607d9cdad_0_0: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Marsha</a:t>
            </a:r>
            <a:endParaRPr/>
          </a:p>
        </p:txBody>
      </p:sp>
      <p:sp>
        <p:nvSpPr>
          <p:cNvPr id="355" name="Google Shape;355;g2607d9cdad_0_0: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g264b096c1f_1_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264b096c1f_1_0: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Marsha- U of Iowa, &amp; Iowa State, Dec 1st---UNI, Jan 15th </a:t>
            </a:r>
            <a:endParaRPr/>
          </a:p>
          <a:p>
            <a:pPr indent="0" lvl="0" marL="0" rtl="0" algn="l">
              <a:spcBef>
                <a:spcPts val="0"/>
              </a:spcBef>
              <a:spcAft>
                <a:spcPts val="0"/>
              </a:spcAft>
              <a:buNone/>
            </a:pPr>
            <a:r>
              <a:rPr lang="en-US"/>
              <a:t>State deadline is July 1st</a:t>
            </a:r>
            <a:endParaRPr/>
          </a:p>
          <a:p>
            <a:pPr indent="0" lvl="0" marL="0" rtl="0" algn="l">
              <a:spcBef>
                <a:spcPts val="0"/>
              </a:spcBef>
              <a:spcAft>
                <a:spcPts val="0"/>
              </a:spcAft>
              <a:buNone/>
            </a:pPr>
            <a:r>
              <a:rPr lang="en-US"/>
              <a:t>May miss out on state &amp; institution aid &amp; fed funds</a:t>
            </a:r>
            <a:endParaRPr/>
          </a:p>
        </p:txBody>
      </p:sp>
      <p:sp>
        <p:nvSpPr>
          <p:cNvPr id="362" name="Google Shape;362;g264b096c1f_1_0: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43:notes"/>
          <p:cNvSpPr txBox="1"/>
          <p:nvPr>
            <p:ph idx="1" type="body"/>
          </p:nvPr>
        </p:nvSpPr>
        <p:spPr>
          <a:xfrm>
            <a:off x="703262" y="4422775"/>
            <a:ext cx="561975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Kisha-show website location</a:t>
            </a:r>
            <a:endParaRPr/>
          </a:p>
        </p:txBody>
      </p:sp>
      <p:sp>
        <p:nvSpPr>
          <p:cNvPr id="368" name="Google Shape;368;p43: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2622233e3f_0_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622233e3f_0_0: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Kisha</a:t>
            </a:r>
            <a:endParaRPr/>
          </a:p>
        </p:txBody>
      </p:sp>
      <p:sp>
        <p:nvSpPr>
          <p:cNvPr id="375" name="Google Shape;375;g2622233e3f_0_0: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2622233e3f_0_7: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622233e3f_0_7: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Kisha</a:t>
            </a:r>
            <a:endParaRPr/>
          </a:p>
        </p:txBody>
      </p:sp>
      <p:sp>
        <p:nvSpPr>
          <p:cNvPr id="382" name="Google Shape;382;g2622233e3f_0_7: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g2622233e3f_0_36: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622233e3f_0_36: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Kisha</a:t>
            </a:r>
            <a:endParaRPr/>
          </a:p>
        </p:txBody>
      </p:sp>
      <p:sp>
        <p:nvSpPr>
          <p:cNvPr id="389" name="Google Shape;389;g2622233e3f_0_36: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183be6c28f_3_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83be6c28f_3_0: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Kisha--give examples of Raise.me...World Language, High GPA, taking ACT, extracurriculars, etc. </a:t>
            </a:r>
            <a:endParaRPr/>
          </a:p>
        </p:txBody>
      </p:sp>
      <p:sp>
        <p:nvSpPr>
          <p:cNvPr id="396" name="Google Shape;396;g183be6c28f_3_0: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p48: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03" name="Google Shape;403;p48: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Marsha</a:t>
            </a:r>
            <a:endParaRPr/>
          </a:p>
          <a:p>
            <a:pPr indent="0" lvl="0" marL="0" marR="0" rtl="0" algn="l">
              <a:spcBef>
                <a:spcPts val="0"/>
              </a:spcBef>
              <a:spcAft>
                <a:spcPts val="0"/>
              </a:spcAft>
              <a:buFont typeface="Arial"/>
              <a:buNone/>
            </a:pPr>
            <a:r>
              <a:t/>
            </a:r>
            <a:endParaRPr/>
          </a:p>
        </p:txBody>
      </p:sp>
      <p:sp>
        <p:nvSpPr>
          <p:cNvPr id="404" name="Google Shape;404;p48: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p50: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10" name="Google Shape;410;p50: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Marsha</a:t>
            </a:r>
            <a:endParaRPr/>
          </a:p>
        </p:txBody>
      </p:sp>
      <p:sp>
        <p:nvSpPr>
          <p:cNvPr id="411" name="Google Shape;411;p50: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37:notes"/>
          <p:cNvSpPr txBox="1"/>
          <p:nvPr>
            <p:ph idx="1" type="body"/>
          </p:nvPr>
        </p:nvSpPr>
        <p:spPr>
          <a:xfrm>
            <a:off x="703262" y="4422775"/>
            <a:ext cx="561975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Jess</a:t>
            </a:r>
            <a:endParaRPr/>
          </a:p>
        </p:txBody>
      </p:sp>
      <p:sp>
        <p:nvSpPr>
          <p:cNvPr id="160" name="Google Shape;160;p37: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p53: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17" name="Google Shape;417;p53: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Marsha</a:t>
            </a:r>
            <a:endParaRPr/>
          </a:p>
        </p:txBody>
      </p:sp>
      <p:sp>
        <p:nvSpPr>
          <p:cNvPr id="418" name="Google Shape;418;p53: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p55: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25" name="Google Shape;425;p55: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Marsha</a:t>
            </a:r>
            <a:endParaRPr/>
          </a:p>
        </p:txBody>
      </p:sp>
      <p:sp>
        <p:nvSpPr>
          <p:cNvPr id="426" name="Google Shape;426;p55: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636c24d006_0_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636c24d006_0_0: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Marsha</a:t>
            </a:r>
            <a:endParaRPr/>
          </a:p>
        </p:txBody>
      </p:sp>
      <p:sp>
        <p:nvSpPr>
          <p:cNvPr id="433" name="Google Shape;433;g636c24d006_0_0: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g636c24d006_0_7: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636c24d006_0_7: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Marsha</a:t>
            </a:r>
            <a:endParaRPr/>
          </a:p>
        </p:txBody>
      </p:sp>
      <p:sp>
        <p:nvSpPr>
          <p:cNvPr id="439" name="Google Shape;439;g636c24d006_0_7: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Google Shape;444;p57: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45" name="Google Shape;445;p57:notes"/>
          <p:cNvSpPr txBox="1"/>
          <p:nvPr>
            <p:ph idx="1" type="body"/>
          </p:nvPr>
        </p:nvSpPr>
        <p:spPr>
          <a:xfrm>
            <a:off x="703262" y="4422775"/>
            <a:ext cx="561990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Marsha</a:t>
            </a:r>
            <a:r>
              <a:rPr lang="en-US"/>
              <a:t>   (Matt McManus will be here during Senior Meeting on Wednesday)</a:t>
            </a:r>
            <a:endParaRPr/>
          </a:p>
        </p:txBody>
      </p:sp>
      <p:sp>
        <p:nvSpPr>
          <p:cNvPr id="446" name="Google Shape;446;p57:notes"/>
          <p:cNvSpPr txBox="1"/>
          <p:nvPr/>
        </p:nvSpPr>
        <p:spPr>
          <a:xfrm>
            <a:off x="3979862" y="8845550"/>
            <a:ext cx="3044700" cy="4650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p6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52" name="Google Shape;452;p60:notes"/>
          <p:cNvSpPr txBox="1"/>
          <p:nvPr>
            <p:ph idx="1" type="body"/>
          </p:nvPr>
        </p:nvSpPr>
        <p:spPr>
          <a:xfrm>
            <a:off x="703262" y="4422775"/>
            <a:ext cx="561990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Marsha</a:t>
            </a:r>
            <a:endParaRPr/>
          </a:p>
        </p:txBody>
      </p:sp>
      <p:sp>
        <p:nvSpPr>
          <p:cNvPr id="453" name="Google Shape;453;p60:notes"/>
          <p:cNvSpPr txBox="1"/>
          <p:nvPr/>
        </p:nvSpPr>
        <p:spPr>
          <a:xfrm>
            <a:off x="3979862" y="8845550"/>
            <a:ext cx="3044700" cy="4650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p59:notes"/>
          <p:cNvSpPr txBox="1"/>
          <p:nvPr>
            <p:ph idx="1" type="body"/>
          </p:nvPr>
        </p:nvSpPr>
        <p:spPr>
          <a:xfrm>
            <a:off x="703262" y="4422775"/>
            <a:ext cx="561975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Marsha</a:t>
            </a:r>
            <a:endParaRPr/>
          </a:p>
        </p:txBody>
      </p:sp>
      <p:sp>
        <p:nvSpPr>
          <p:cNvPr id="459" name="Google Shape;459;p59: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p62: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65" name="Google Shape;465;p62: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Marsha</a:t>
            </a:r>
            <a:endParaRPr/>
          </a:p>
        </p:txBody>
      </p:sp>
      <p:sp>
        <p:nvSpPr>
          <p:cNvPr id="466" name="Google Shape;466;p62: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g27780de145_0_6: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27780de145_0_6: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Marsha</a:t>
            </a:r>
            <a:endParaRPr/>
          </a:p>
        </p:txBody>
      </p:sp>
      <p:sp>
        <p:nvSpPr>
          <p:cNvPr id="473" name="Google Shape;473;g27780de145_0_6: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g635285a41d_0_2: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635285a41d_0_2: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Marsha</a:t>
            </a:r>
            <a:endParaRPr/>
          </a:p>
        </p:txBody>
      </p:sp>
      <p:sp>
        <p:nvSpPr>
          <p:cNvPr id="487" name="Google Shape;487;g635285a41d_0_2: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44: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69" name="Google Shape;169;p44: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Jess-show on website as well as how to book an appointment.</a:t>
            </a:r>
            <a:endParaRPr/>
          </a:p>
        </p:txBody>
      </p:sp>
      <p:sp>
        <p:nvSpPr>
          <p:cNvPr id="170" name="Google Shape;170;p44: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p64: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97" name="Google Shape;497;p64: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Marsha</a:t>
            </a:r>
            <a:endParaRPr/>
          </a:p>
          <a:p>
            <a:pPr indent="0" lvl="0" marL="0" marR="0" rtl="0" algn="l">
              <a:spcBef>
                <a:spcPts val="0"/>
              </a:spcBef>
              <a:spcAft>
                <a:spcPts val="0"/>
              </a:spcAft>
              <a:buFont typeface="Arial"/>
              <a:buNone/>
            </a:pPr>
            <a:r>
              <a:t/>
            </a:r>
            <a:endParaRPr/>
          </a:p>
          <a:p>
            <a:pPr indent="0" lvl="0" marL="0" marR="0" rtl="0" algn="l">
              <a:spcBef>
                <a:spcPts val="0"/>
              </a:spcBef>
              <a:spcAft>
                <a:spcPts val="0"/>
              </a:spcAft>
              <a:buNone/>
            </a:pPr>
            <a:r>
              <a:t/>
            </a:r>
            <a:endParaRPr b="0" i="0" sz="1800" u="none" cap="none" strike="noStrike"/>
          </a:p>
        </p:txBody>
      </p:sp>
      <p:sp>
        <p:nvSpPr>
          <p:cNvPr id="498" name="Google Shape;498;p64: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p66: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504" name="Google Shape;504;p66: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t/>
            </a:r>
            <a:endParaRPr/>
          </a:p>
        </p:txBody>
      </p:sp>
      <p:sp>
        <p:nvSpPr>
          <p:cNvPr id="505" name="Google Shape;505;p66: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26352e9785_4_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6352e9785_4_0: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Jess</a:t>
            </a:r>
            <a:endParaRPr/>
          </a:p>
        </p:txBody>
      </p:sp>
      <p:sp>
        <p:nvSpPr>
          <p:cNvPr id="177" name="Google Shape;177;g26352e9785_4_0: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25: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83" name="Google Shape;183;p25: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Jess-show on website</a:t>
            </a:r>
            <a:endParaRPr/>
          </a:p>
          <a:p>
            <a:pPr indent="0" lvl="0" marL="0" marR="0" rtl="0" algn="l">
              <a:spcBef>
                <a:spcPts val="0"/>
              </a:spcBef>
              <a:spcAft>
                <a:spcPts val="0"/>
              </a:spcAft>
              <a:buNone/>
            </a:pPr>
            <a:r>
              <a:t/>
            </a:r>
            <a:endParaRPr b="0" i="0" sz="1800" u="none" cap="none" strike="noStrike"/>
          </a:p>
        </p:txBody>
      </p:sp>
      <p:sp>
        <p:nvSpPr>
          <p:cNvPr id="184" name="Google Shape;184;p25: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27:notes"/>
          <p:cNvSpPr/>
          <p:nvPr>
            <p:ph idx="2" type="sldImg"/>
          </p:nvPr>
        </p:nvSpPr>
        <p:spPr>
          <a:xfrm>
            <a:off x="1184275" y="698500"/>
            <a:ext cx="4657725" cy="3492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90" name="Google Shape;190;p27:notes"/>
          <p:cNvSpPr txBox="1"/>
          <p:nvPr>
            <p:ph idx="1" type="body"/>
          </p:nvPr>
        </p:nvSpPr>
        <p:spPr>
          <a:xfrm>
            <a:off x="703262" y="4422775"/>
            <a:ext cx="5619750" cy="419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Font typeface="Arial"/>
              <a:buNone/>
            </a:pPr>
            <a:r>
              <a:rPr lang="en-US"/>
              <a:t>Jess</a:t>
            </a:r>
            <a:endParaRPr/>
          </a:p>
        </p:txBody>
      </p:sp>
      <p:sp>
        <p:nvSpPr>
          <p:cNvPr id="191" name="Google Shape;191;p27:notes"/>
          <p:cNvSpPr txBox="1"/>
          <p:nvPr/>
        </p:nvSpPr>
        <p:spPr>
          <a:xfrm>
            <a:off x="3979862" y="8845550"/>
            <a:ext cx="3044825" cy="4651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26352e9785_2_0:notes"/>
          <p:cNvSpPr/>
          <p:nvPr>
            <p:ph idx="2" type="sldImg"/>
          </p:nvPr>
        </p:nvSpPr>
        <p:spPr>
          <a:xfrm>
            <a:off x="1184275" y="698500"/>
            <a:ext cx="4657800" cy="34926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6352e9785_2_0:notes"/>
          <p:cNvSpPr txBox="1"/>
          <p:nvPr>
            <p:ph idx="1" type="body"/>
          </p:nvPr>
        </p:nvSpPr>
        <p:spPr>
          <a:xfrm>
            <a:off x="703262" y="4422775"/>
            <a:ext cx="5619900" cy="419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Jess</a:t>
            </a:r>
            <a:endParaRPr/>
          </a:p>
        </p:txBody>
      </p:sp>
      <p:sp>
        <p:nvSpPr>
          <p:cNvPr id="198" name="Google Shape;198;g26352e9785_2_0:notes"/>
          <p:cNvSpPr txBox="1"/>
          <p:nvPr>
            <p:ph idx="12" type="sldNum"/>
          </p:nvPr>
        </p:nvSpPr>
        <p:spPr>
          <a:xfrm>
            <a:off x="3979862" y="8845550"/>
            <a:ext cx="3044700" cy="465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34" name="Shape 34"/>
        <p:cNvGrpSpPr/>
        <p:nvPr/>
      </p:nvGrpSpPr>
      <p:grpSpPr>
        <a:xfrm>
          <a:off x="0" y="0"/>
          <a:ext cx="0" cy="0"/>
          <a:chOff x="0" y="0"/>
          <a:chExt cx="0" cy="0"/>
        </a:xfrm>
      </p:grpSpPr>
      <p:sp>
        <p:nvSpPr>
          <p:cNvPr id="35" name="Google Shape;35;p2"/>
          <p:cNvSpPr txBox="1"/>
          <p:nvPr>
            <p:ph type="ctrTitle"/>
          </p:nvPr>
        </p:nvSpPr>
        <p:spPr>
          <a:xfrm>
            <a:off x="685800" y="1828800"/>
            <a:ext cx="7772400" cy="17367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1" i="0" sz="54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36" name="Google Shape;36;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chemeClr val="hlink"/>
              </a:buClr>
              <a:buSzPts val="1920"/>
              <a:buFont typeface="Noto Sans Symbols"/>
              <a:buNone/>
              <a:defRPr b="0" i="0" sz="3200" u="none" cap="none" strike="noStrike">
                <a:solidFill>
                  <a:schemeClr val="lt1"/>
                </a:solidFill>
                <a:latin typeface="Times New Roman"/>
                <a:ea typeface="Times New Roman"/>
                <a:cs typeface="Times New Roman"/>
                <a:sym typeface="Times New Roman"/>
              </a:defRPr>
            </a:lvl1pPr>
            <a:lvl2pPr indent="-285750" lvl="1" marL="742950" marR="0" rtl="0" algn="l">
              <a:spcBef>
                <a:spcPts val="560"/>
              </a:spcBef>
              <a:spcAft>
                <a:spcPts val="0"/>
              </a:spcAft>
              <a:buClr>
                <a:schemeClr val="lt2"/>
              </a:buClr>
              <a:buSzPts val="1680"/>
              <a:buFont typeface="Noto Sans Symbols"/>
              <a:buChar char="■"/>
              <a:defRPr b="0" i="0" sz="2800" u="none" cap="none" strike="noStrike">
                <a:solidFill>
                  <a:schemeClr val="lt1"/>
                </a:solidFill>
                <a:latin typeface="Times New Roman"/>
                <a:ea typeface="Times New Roman"/>
                <a:cs typeface="Times New Roman"/>
                <a:sym typeface="Times New Roman"/>
              </a:defRPr>
            </a:lvl2pPr>
            <a:lvl3pPr indent="-228600" lvl="2" marL="1143000" marR="0" rtl="0" algn="l">
              <a:spcBef>
                <a:spcPts val="480"/>
              </a:spcBef>
              <a:spcAft>
                <a:spcPts val="0"/>
              </a:spcAft>
              <a:buClr>
                <a:schemeClr val="folHlink"/>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228600" lvl="3" marL="16002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4pPr>
            <a:lvl5pPr indent="-228600" lvl="4" marL="20574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5pPr>
            <a:lvl6pPr indent="-228600" lvl="5" marL="25146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228600" lvl="6" marL="29718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228600" lvl="7" marL="34290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228600" lvl="8" marL="38862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37" name="Google Shape;37;p2"/>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38" name="Google Shape;38;p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39" name="Google Shape;39;p2"/>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6" name="Shape 116"/>
        <p:cNvGrpSpPr/>
        <p:nvPr/>
      </p:nvGrpSpPr>
      <p:grpSpPr>
        <a:xfrm>
          <a:off x="0" y="0"/>
          <a:ext cx="0" cy="0"/>
          <a:chOff x="0" y="0"/>
          <a:chExt cx="0" cy="0"/>
        </a:xfrm>
      </p:grpSpPr>
      <p:sp>
        <p:nvSpPr>
          <p:cNvPr id="117" name="Google Shape;117;p12"/>
          <p:cNvSpPr txBox="1"/>
          <p:nvPr>
            <p:ph type="title"/>
          </p:nvPr>
        </p:nvSpPr>
        <p:spPr>
          <a:xfrm>
            <a:off x="457200" y="277812"/>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118" name="Google Shape;118;p12"/>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19" name="Google Shape;119;p1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20" name="Google Shape;120;p12"/>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21" name="Shape 121"/>
        <p:cNvGrpSpPr/>
        <p:nvPr/>
      </p:nvGrpSpPr>
      <p:grpSpPr>
        <a:xfrm>
          <a:off x="0" y="0"/>
          <a:ext cx="0" cy="0"/>
          <a:chOff x="0" y="0"/>
          <a:chExt cx="0" cy="0"/>
        </a:xfrm>
      </p:grpSpPr>
      <p:sp>
        <p:nvSpPr>
          <p:cNvPr id="122" name="Google Shape;122;p1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123" name="Google Shape;123;p13"/>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hlink"/>
              </a:buClr>
              <a:buSzPts val="1920"/>
              <a:buFont typeface="Noto Sans Symbols"/>
              <a:buNone/>
              <a:defRPr b="1" sz="2400">
                <a:solidFill>
                  <a:schemeClr val="lt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lt2"/>
              </a:buClr>
              <a:buSzPts val="1680"/>
              <a:buFont typeface="Noto Sans Symbols"/>
              <a:buNone/>
              <a:defRPr b="1" i="0" sz="2000" u="none" cap="none" strike="noStrike">
                <a:solidFill>
                  <a:schemeClr val="lt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folHlink"/>
              </a:buClr>
              <a:buSzPts val="1440"/>
              <a:buFont typeface="Noto Sans Symbols"/>
              <a:buNone/>
              <a:defRPr b="1" i="0" sz="1800" u="none" cap="none" strike="noStrike">
                <a:solidFill>
                  <a:schemeClr val="lt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lt1"/>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hlink"/>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hlink"/>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hlink"/>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hlink"/>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hlink"/>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9pPr>
          </a:lstStyle>
          <a:p/>
        </p:txBody>
      </p:sp>
      <p:sp>
        <p:nvSpPr>
          <p:cNvPr id="124" name="Google Shape;124;p13"/>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20040" lvl="0" marL="457200" marR="0" rtl="0" algn="l">
              <a:spcBef>
                <a:spcPts val="480"/>
              </a:spcBef>
              <a:spcAft>
                <a:spcPts val="0"/>
              </a:spcAft>
              <a:buClr>
                <a:schemeClr val="hlink"/>
              </a:buClr>
              <a:buSzPts val="1440"/>
              <a:buFont typeface="Noto Sans Symbols"/>
              <a:buChar char="■"/>
              <a:defRPr sz="2400">
                <a:solidFill>
                  <a:schemeClr val="lt1"/>
                </a:solidFill>
                <a:latin typeface="Times New Roman"/>
                <a:ea typeface="Times New Roman"/>
                <a:cs typeface="Times New Roman"/>
                <a:sym typeface="Times New Roman"/>
              </a:defRPr>
            </a:lvl1pPr>
            <a:lvl2pPr indent="-304800" lvl="1" marL="914400" marR="0" rtl="0" algn="l">
              <a:spcBef>
                <a:spcPts val="400"/>
              </a:spcBef>
              <a:spcAft>
                <a:spcPts val="0"/>
              </a:spcAft>
              <a:buClr>
                <a:schemeClr val="lt2"/>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2pPr>
            <a:lvl3pPr indent="-297180" lvl="2" marL="1371600" marR="0" rtl="0" algn="l">
              <a:spcBef>
                <a:spcPts val="360"/>
              </a:spcBef>
              <a:spcAft>
                <a:spcPts val="0"/>
              </a:spcAft>
              <a:buClr>
                <a:schemeClr val="fo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4pPr>
            <a:lvl5pPr indent="-289560" lvl="4" marL="2286000" marR="0" rtl="0" algn="l">
              <a:spcBef>
                <a:spcPts val="320"/>
              </a:spcBef>
              <a:spcAft>
                <a:spcPts val="0"/>
              </a:spcAft>
              <a:buClr>
                <a:schemeClr val="hlink"/>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5pPr>
            <a:lvl6pPr indent="-289560" lvl="5" marL="2743200" marR="0" rtl="0" algn="l">
              <a:spcBef>
                <a:spcPts val="320"/>
              </a:spcBef>
              <a:spcAft>
                <a:spcPts val="0"/>
              </a:spcAft>
              <a:buClr>
                <a:schemeClr val="hlink"/>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6pPr>
            <a:lvl7pPr indent="-289560" lvl="6" marL="3200400" marR="0" rtl="0" algn="l">
              <a:spcBef>
                <a:spcPts val="320"/>
              </a:spcBef>
              <a:spcAft>
                <a:spcPts val="0"/>
              </a:spcAft>
              <a:buClr>
                <a:schemeClr val="hlink"/>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7pPr>
            <a:lvl8pPr indent="-289559" lvl="7" marL="3657600" marR="0" rtl="0" algn="l">
              <a:spcBef>
                <a:spcPts val="320"/>
              </a:spcBef>
              <a:spcAft>
                <a:spcPts val="0"/>
              </a:spcAft>
              <a:buClr>
                <a:schemeClr val="hlink"/>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8pPr>
            <a:lvl9pPr indent="-289559" lvl="8" marL="4114800" marR="0" rtl="0" algn="l">
              <a:spcBef>
                <a:spcPts val="320"/>
              </a:spcBef>
              <a:spcAft>
                <a:spcPts val="0"/>
              </a:spcAft>
              <a:buClr>
                <a:schemeClr val="hlink"/>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9pPr>
          </a:lstStyle>
          <a:p/>
        </p:txBody>
      </p:sp>
      <p:sp>
        <p:nvSpPr>
          <p:cNvPr id="125" name="Google Shape;125;p13"/>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hlink"/>
              </a:buClr>
              <a:buSzPts val="1920"/>
              <a:buFont typeface="Noto Sans Symbols"/>
              <a:buNone/>
              <a:defRPr b="1" sz="2400">
                <a:solidFill>
                  <a:schemeClr val="lt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lt2"/>
              </a:buClr>
              <a:buSzPts val="1680"/>
              <a:buFont typeface="Noto Sans Symbols"/>
              <a:buNone/>
              <a:defRPr b="1" i="0" sz="2000" u="none" cap="none" strike="noStrike">
                <a:solidFill>
                  <a:schemeClr val="lt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folHlink"/>
              </a:buClr>
              <a:buSzPts val="1440"/>
              <a:buFont typeface="Noto Sans Symbols"/>
              <a:buNone/>
              <a:defRPr b="1" i="0" sz="1800" u="none" cap="none" strike="noStrike">
                <a:solidFill>
                  <a:schemeClr val="lt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lt1"/>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hlink"/>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hlink"/>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hlink"/>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hlink"/>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hlink"/>
              </a:buClr>
              <a:buSzPts val="1200"/>
              <a:buFont typeface="Noto Sans Symbols"/>
              <a:buNone/>
              <a:defRPr b="1" i="0" sz="1600" u="none" cap="none" strike="noStrike">
                <a:solidFill>
                  <a:schemeClr val="lt1"/>
                </a:solidFill>
                <a:latin typeface="Times New Roman"/>
                <a:ea typeface="Times New Roman"/>
                <a:cs typeface="Times New Roman"/>
                <a:sym typeface="Times New Roman"/>
              </a:defRPr>
            </a:lvl9pPr>
          </a:lstStyle>
          <a:p/>
        </p:txBody>
      </p:sp>
      <p:sp>
        <p:nvSpPr>
          <p:cNvPr id="126" name="Google Shape;126;p13"/>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20040" lvl="0" marL="457200" marR="0" rtl="0" algn="l">
              <a:spcBef>
                <a:spcPts val="480"/>
              </a:spcBef>
              <a:spcAft>
                <a:spcPts val="0"/>
              </a:spcAft>
              <a:buClr>
                <a:schemeClr val="hlink"/>
              </a:buClr>
              <a:buSzPts val="1440"/>
              <a:buFont typeface="Noto Sans Symbols"/>
              <a:buChar char="■"/>
              <a:defRPr sz="2400">
                <a:solidFill>
                  <a:schemeClr val="lt1"/>
                </a:solidFill>
                <a:latin typeface="Times New Roman"/>
                <a:ea typeface="Times New Roman"/>
                <a:cs typeface="Times New Roman"/>
                <a:sym typeface="Times New Roman"/>
              </a:defRPr>
            </a:lvl1pPr>
            <a:lvl2pPr indent="-304800" lvl="1" marL="914400" marR="0" rtl="0" algn="l">
              <a:spcBef>
                <a:spcPts val="400"/>
              </a:spcBef>
              <a:spcAft>
                <a:spcPts val="0"/>
              </a:spcAft>
              <a:buClr>
                <a:schemeClr val="lt2"/>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2pPr>
            <a:lvl3pPr indent="-297180" lvl="2" marL="1371600" marR="0" rtl="0" algn="l">
              <a:spcBef>
                <a:spcPts val="360"/>
              </a:spcBef>
              <a:spcAft>
                <a:spcPts val="0"/>
              </a:spcAft>
              <a:buClr>
                <a:schemeClr val="fo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3pPr>
            <a:lvl4pPr indent="-289560" lvl="3" marL="1828800" marR="0" rtl="0" algn="l">
              <a:spcBef>
                <a:spcPts val="320"/>
              </a:spcBef>
              <a:spcAft>
                <a:spcPts val="0"/>
              </a:spcAft>
              <a:buClr>
                <a:schemeClr val="lt1"/>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4pPr>
            <a:lvl5pPr indent="-289560" lvl="4" marL="2286000" marR="0" rtl="0" algn="l">
              <a:spcBef>
                <a:spcPts val="320"/>
              </a:spcBef>
              <a:spcAft>
                <a:spcPts val="0"/>
              </a:spcAft>
              <a:buClr>
                <a:schemeClr val="hlink"/>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5pPr>
            <a:lvl6pPr indent="-289560" lvl="5" marL="2743200" marR="0" rtl="0" algn="l">
              <a:spcBef>
                <a:spcPts val="320"/>
              </a:spcBef>
              <a:spcAft>
                <a:spcPts val="0"/>
              </a:spcAft>
              <a:buClr>
                <a:schemeClr val="hlink"/>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6pPr>
            <a:lvl7pPr indent="-289560" lvl="6" marL="3200400" marR="0" rtl="0" algn="l">
              <a:spcBef>
                <a:spcPts val="320"/>
              </a:spcBef>
              <a:spcAft>
                <a:spcPts val="0"/>
              </a:spcAft>
              <a:buClr>
                <a:schemeClr val="hlink"/>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7pPr>
            <a:lvl8pPr indent="-289559" lvl="7" marL="3657600" marR="0" rtl="0" algn="l">
              <a:spcBef>
                <a:spcPts val="320"/>
              </a:spcBef>
              <a:spcAft>
                <a:spcPts val="0"/>
              </a:spcAft>
              <a:buClr>
                <a:schemeClr val="hlink"/>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8pPr>
            <a:lvl9pPr indent="-289559" lvl="8" marL="4114800" marR="0" rtl="0" algn="l">
              <a:spcBef>
                <a:spcPts val="320"/>
              </a:spcBef>
              <a:spcAft>
                <a:spcPts val="0"/>
              </a:spcAft>
              <a:buClr>
                <a:schemeClr val="hlink"/>
              </a:buClr>
              <a:buSzPts val="960"/>
              <a:buFont typeface="Noto Sans Symbols"/>
              <a:buChar char="■"/>
              <a:defRPr b="0" i="0" sz="1600" u="none" cap="none" strike="noStrike">
                <a:solidFill>
                  <a:schemeClr val="lt1"/>
                </a:solidFill>
                <a:latin typeface="Times New Roman"/>
                <a:ea typeface="Times New Roman"/>
                <a:cs typeface="Times New Roman"/>
                <a:sym typeface="Times New Roman"/>
              </a:defRPr>
            </a:lvl9pPr>
          </a:lstStyle>
          <a:p/>
        </p:txBody>
      </p:sp>
      <p:sp>
        <p:nvSpPr>
          <p:cNvPr id="127" name="Google Shape;127;p13"/>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28" name="Google Shape;128;p1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29" name="Google Shape;129;p13"/>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0" name="Shape 130"/>
        <p:cNvGrpSpPr/>
        <p:nvPr/>
      </p:nvGrpSpPr>
      <p:grpSpPr>
        <a:xfrm>
          <a:off x="0" y="0"/>
          <a:ext cx="0" cy="0"/>
          <a:chOff x="0" y="0"/>
          <a:chExt cx="0" cy="0"/>
        </a:xfrm>
      </p:grpSpPr>
      <p:sp>
        <p:nvSpPr>
          <p:cNvPr id="131" name="Google Shape;131;p1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132" name="Google Shape;132;p14"/>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chemeClr val="hlink"/>
              </a:buClr>
              <a:buSzPts val="1920"/>
              <a:buFont typeface="Noto Sans Symbols"/>
              <a:buNone/>
              <a:defRPr sz="2000">
                <a:solidFill>
                  <a:schemeClr val="lt1"/>
                </a:solidFill>
                <a:latin typeface="Times New Roman"/>
                <a:ea typeface="Times New Roman"/>
                <a:cs typeface="Times New Roman"/>
                <a:sym typeface="Times New Roman"/>
              </a:defRPr>
            </a:lvl1pPr>
            <a:lvl2pPr indent="-228600" lvl="1" marL="914400" marR="0" rtl="0" algn="l">
              <a:spcBef>
                <a:spcPts val="360"/>
              </a:spcBef>
              <a:spcAft>
                <a:spcPts val="0"/>
              </a:spcAft>
              <a:buClr>
                <a:schemeClr val="lt2"/>
              </a:buClr>
              <a:buSzPts val="1680"/>
              <a:buFont typeface="Noto Sans Symbols"/>
              <a:buNone/>
              <a:defRPr b="0" i="0" sz="1800" u="none" cap="none" strike="noStrike">
                <a:solidFill>
                  <a:schemeClr val="lt1"/>
                </a:solidFill>
                <a:latin typeface="Times New Roman"/>
                <a:ea typeface="Times New Roman"/>
                <a:cs typeface="Times New Roman"/>
                <a:sym typeface="Times New Roman"/>
              </a:defRPr>
            </a:lvl2pPr>
            <a:lvl3pPr indent="-228600" lvl="2" marL="1371600" marR="0" rtl="0" algn="l">
              <a:spcBef>
                <a:spcPts val="320"/>
              </a:spcBef>
              <a:spcAft>
                <a:spcPts val="0"/>
              </a:spcAft>
              <a:buClr>
                <a:schemeClr val="folHlink"/>
              </a:buClr>
              <a:buSzPts val="1440"/>
              <a:buFont typeface="Noto Sans Symbols"/>
              <a:buNone/>
              <a:defRPr b="0" i="0" sz="1600" u="none" cap="none" strike="noStrike">
                <a:solidFill>
                  <a:schemeClr val="lt1"/>
                </a:solidFill>
                <a:latin typeface="Times New Roman"/>
                <a:ea typeface="Times New Roman"/>
                <a:cs typeface="Times New Roman"/>
                <a:sym typeface="Times New Roman"/>
              </a:defRPr>
            </a:lvl3pPr>
            <a:lvl4pPr indent="-228600" lvl="3" marL="1828800" marR="0" rtl="0" algn="l">
              <a:spcBef>
                <a:spcPts val="280"/>
              </a:spcBef>
              <a:spcAft>
                <a:spcPts val="0"/>
              </a:spcAft>
              <a:buClr>
                <a:schemeClr val="lt1"/>
              </a:buClr>
              <a:buSzPts val="1200"/>
              <a:buFont typeface="Noto Sans Symbols"/>
              <a:buNone/>
              <a:defRPr b="0" i="0" sz="1400" u="none" cap="none" strike="noStrike">
                <a:solidFill>
                  <a:schemeClr val="lt1"/>
                </a:solidFill>
                <a:latin typeface="Times New Roman"/>
                <a:ea typeface="Times New Roman"/>
                <a:cs typeface="Times New Roman"/>
                <a:sym typeface="Times New Roman"/>
              </a:defRPr>
            </a:lvl4pPr>
            <a:lvl5pPr indent="-228600" lvl="4" marL="2286000" marR="0" rtl="0" algn="l">
              <a:spcBef>
                <a:spcPts val="280"/>
              </a:spcBef>
              <a:spcAft>
                <a:spcPts val="0"/>
              </a:spcAft>
              <a:buClr>
                <a:schemeClr val="hlink"/>
              </a:buClr>
              <a:buSzPts val="1200"/>
              <a:buFont typeface="Noto Sans Symbols"/>
              <a:buNone/>
              <a:defRPr b="0" i="0" sz="1400" u="none" cap="none" strike="noStrike">
                <a:solidFill>
                  <a:schemeClr val="lt1"/>
                </a:solidFill>
                <a:latin typeface="Times New Roman"/>
                <a:ea typeface="Times New Roman"/>
                <a:cs typeface="Times New Roman"/>
                <a:sym typeface="Times New Roman"/>
              </a:defRPr>
            </a:lvl5pPr>
            <a:lvl6pPr indent="-228600" lvl="5" marL="2743200" marR="0" rtl="0" algn="l">
              <a:spcBef>
                <a:spcPts val="280"/>
              </a:spcBef>
              <a:spcAft>
                <a:spcPts val="0"/>
              </a:spcAft>
              <a:buClr>
                <a:schemeClr val="hlink"/>
              </a:buClr>
              <a:buSzPts val="1200"/>
              <a:buFont typeface="Noto Sans Symbols"/>
              <a:buNone/>
              <a:defRPr b="0" i="0" sz="1400" u="none" cap="none" strike="noStrike">
                <a:solidFill>
                  <a:schemeClr val="lt1"/>
                </a:solidFill>
                <a:latin typeface="Times New Roman"/>
                <a:ea typeface="Times New Roman"/>
                <a:cs typeface="Times New Roman"/>
                <a:sym typeface="Times New Roman"/>
              </a:defRPr>
            </a:lvl6pPr>
            <a:lvl7pPr indent="-228600" lvl="6" marL="3200400" marR="0" rtl="0" algn="l">
              <a:spcBef>
                <a:spcPts val="280"/>
              </a:spcBef>
              <a:spcAft>
                <a:spcPts val="0"/>
              </a:spcAft>
              <a:buClr>
                <a:schemeClr val="hlink"/>
              </a:buClr>
              <a:buSzPts val="1200"/>
              <a:buFont typeface="Noto Sans Symbols"/>
              <a:buNone/>
              <a:defRPr b="0" i="0" sz="1400" u="none" cap="none" strike="noStrike">
                <a:solidFill>
                  <a:schemeClr val="lt1"/>
                </a:solidFill>
                <a:latin typeface="Times New Roman"/>
                <a:ea typeface="Times New Roman"/>
                <a:cs typeface="Times New Roman"/>
                <a:sym typeface="Times New Roman"/>
              </a:defRPr>
            </a:lvl7pPr>
            <a:lvl8pPr indent="-228600" lvl="7" marL="3657600" marR="0" rtl="0" algn="l">
              <a:spcBef>
                <a:spcPts val="280"/>
              </a:spcBef>
              <a:spcAft>
                <a:spcPts val="0"/>
              </a:spcAft>
              <a:buClr>
                <a:schemeClr val="hlink"/>
              </a:buClr>
              <a:buSzPts val="1200"/>
              <a:buFont typeface="Noto Sans Symbols"/>
              <a:buNone/>
              <a:defRPr b="0" i="0" sz="1400" u="none" cap="none" strike="noStrike">
                <a:solidFill>
                  <a:schemeClr val="lt1"/>
                </a:solidFill>
                <a:latin typeface="Times New Roman"/>
                <a:ea typeface="Times New Roman"/>
                <a:cs typeface="Times New Roman"/>
                <a:sym typeface="Times New Roman"/>
              </a:defRPr>
            </a:lvl8pPr>
            <a:lvl9pPr indent="-228600" lvl="8" marL="4114800" marR="0" rtl="0" algn="l">
              <a:spcBef>
                <a:spcPts val="280"/>
              </a:spcBef>
              <a:spcAft>
                <a:spcPts val="0"/>
              </a:spcAft>
              <a:buClr>
                <a:schemeClr val="hlink"/>
              </a:buClr>
              <a:buSzPts val="1200"/>
              <a:buFont typeface="Noto Sans Symbols"/>
              <a:buNone/>
              <a:defRPr b="0" i="0" sz="1400" u="none" cap="none" strike="noStrike">
                <a:solidFill>
                  <a:schemeClr val="lt1"/>
                </a:solidFill>
                <a:latin typeface="Times New Roman"/>
                <a:ea typeface="Times New Roman"/>
                <a:cs typeface="Times New Roman"/>
                <a:sym typeface="Times New Roman"/>
              </a:defRPr>
            </a:lvl9pPr>
          </a:lstStyle>
          <a:p/>
        </p:txBody>
      </p:sp>
      <p:sp>
        <p:nvSpPr>
          <p:cNvPr id="133" name="Google Shape;133;p14"/>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34" name="Google Shape;134;p1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35" name="Google Shape;135;p14"/>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5" name="Shape 65"/>
        <p:cNvGrpSpPr/>
        <p:nvPr/>
      </p:nvGrpSpPr>
      <p:grpSpPr>
        <a:xfrm>
          <a:off x="0" y="0"/>
          <a:ext cx="0" cy="0"/>
          <a:chOff x="0" y="0"/>
          <a:chExt cx="0" cy="0"/>
        </a:xfrm>
      </p:grpSpPr>
      <p:sp>
        <p:nvSpPr>
          <p:cNvPr id="66" name="Google Shape;66;p4"/>
          <p:cNvSpPr txBox="1"/>
          <p:nvPr>
            <p:ph type="title"/>
          </p:nvPr>
        </p:nvSpPr>
        <p:spPr>
          <a:xfrm>
            <a:off x="457200" y="277812"/>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67" name="Google Shape;67;p4"/>
          <p:cNvSpPr txBox="1"/>
          <p:nvPr>
            <p:ph idx="1" type="body"/>
          </p:nvPr>
        </p:nvSpPr>
        <p:spPr>
          <a:xfrm>
            <a:off x="457200" y="1600200"/>
            <a:ext cx="8229600" cy="4530725"/>
          </a:xfrm>
          <a:prstGeom prst="rect">
            <a:avLst/>
          </a:prstGeom>
          <a:noFill/>
          <a:ln>
            <a:noFill/>
          </a:ln>
        </p:spPr>
        <p:txBody>
          <a:bodyPr anchorCtr="0" anchor="t" bIns="91425" lIns="91425" spcFirstLastPara="1" rIns="91425" wrap="square" tIns="91425">
            <a:noAutofit/>
          </a:bodyPr>
          <a:lstStyle>
            <a:lvl1pPr indent="-350520" lvl="0" marL="457200" marR="0" rtl="0" algn="l">
              <a:spcBef>
                <a:spcPts val="640"/>
              </a:spcBef>
              <a:spcAft>
                <a:spcPts val="0"/>
              </a:spcAft>
              <a:buClr>
                <a:schemeClr val="hlink"/>
              </a:buClr>
              <a:buSzPts val="1920"/>
              <a:buFont typeface="Noto Sans Symbols"/>
              <a:buChar char="■"/>
              <a:defRPr b="0" i="0" sz="3200" u="none" cap="none" strike="noStrike">
                <a:solidFill>
                  <a:schemeClr val="lt1"/>
                </a:solidFill>
                <a:latin typeface="Times New Roman"/>
                <a:ea typeface="Times New Roman"/>
                <a:cs typeface="Times New Roman"/>
                <a:sym typeface="Times New Roman"/>
              </a:defRPr>
            </a:lvl1pPr>
            <a:lvl2pPr indent="-335280" lvl="1" marL="914400" marR="0" rtl="0" algn="l">
              <a:spcBef>
                <a:spcPts val="560"/>
              </a:spcBef>
              <a:spcAft>
                <a:spcPts val="0"/>
              </a:spcAft>
              <a:buClr>
                <a:schemeClr val="lt2"/>
              </a:buClr>
              <a:buSzPts val="1680"/>
              <a:buFont typeface="Noto Sans Symbols"/>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folHlink"/>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04800" lvl="3" marL="18288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4pPr>
            <a:lvl5pPr indent="-304800" lvl="4" marL="22860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5pPr>
            <a:lvl6pPr indent="-304800" lvl="5" marL="27432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304800" lvl="6" marL="32004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304800" lvl="7" marL="36576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304800" lvl="8" marL="41148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68" name="Google Shape;68;p4"/>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69" name="Google Shape;69;p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70" name="Google Shape;70;p4"/>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2 Content over Text" type="twoObjOverTx">
  <p:cSld name="TWO_OBJECTS_OVER_TEXT">
    <p:spTree>
      <p:nvGrpSpPr>
        <p:cNvPr id="71" name="Shape 71"/>
        <p:cNvGrpSpPr/>
        <p:nvPr/>
      </p:nvGrpSpPr>
      <p:grpSpPr>
        <a:xfrm>
          <a:off x="0" y="0"/>
          <a:ext cx="0" cy="0"/>
          <a:chOff x="0" y="0"/>
          <a:chExt cx="0" cy="0"/>
        </a:xfrm>
      </p:grpSpPr>
      <p:sp>
        <p:nvSpPr>
          <p:cNvPr id="72" name="Google Shape;72;p5"/>
          <p:cNvSpPr txBox="1"/>
          <p:nvPr>
            <p:ph type="title"/>
          </p:nvPr>
        </p:nvSpPr>
        <p:spPr>
          <a:xfrm>
            <a:off x="457200" y="277813"/>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73" name="Google Shape;73;p5"/>
          <p:cNvSpPr txBox="1"/>
          <p:nvPr>
            <p:ph idx="1" type="body"/>
          </p:nvPr>
        </p:nvSpPr>
        <p:spPr>
          <a:xfrm>
            <a:off x="457200" y="1600200"/>
            <a:ext cx="4038600" cy="2189163"/>
          </a:xfrm>
          <a:prstGeom prst="rect">
            <a:avLst/>
          </a:prstGeom>
          <a:noFill/>
          <a:ln>
            <a:noFill/>
          </a:ln>
        </p:spPr>
        <p:txBody>
          <a:bodyPr anchorCtr="0" anchor="t" bIns="91425" lIns="91425" spcFirstLastPara="1" rIns="91425" wrap="square" tIns="91425">
            <a:noAutofit/>
          </a:bodyPr>
          <a:lstStyle>
            <a:lvl1pPr indent="-350520" lvl="0" marL="457200" marR="0" rtl="0" algn="l">
              <a:spcBef>
                <a:spcPts val="640"/>
              </a:spcBef>
              <a:spcAft>
                <a:spcPts val="0"/>
              </a:spcAft>
              <a:buClr>
                <a:schemeClr val="hlink"/>
              </a:buClr>
              <a:buSzPts val="1920"/>
              <a:buFont typeface="Noto Sans Symbols"/>
              <a:buChar char="■"/>
              <a:defRPr b="0" i="0" sz="3200" u="none" cap="none" strike="noStrike">
                <a:solidFill>
                  <a:schemeClr val="lt1"/>
                </a:solidFill>
                <a:latin typeface="Times New Roman"/>
                <a:ea typeface="Times New Roman"/>
                <a:cs typeface="Times New Roman"/>
                <a:sym typeface="Times New Roman"/>
              </a:defRPr>
            </a:lvl1pPr>
            <a:lvl2pPr indent="-335280" lvl="1" marL="914400" marR="0" rtl="0" algn="l">
              <a:spcBef>
                <a:spcPts val="560"/>
              </a:spcBef>
              <a:spcAft>
                <a:spcPts val="0"/>
              </a:spcAft>
              <a:buClr>
                <a:schemeClr val="lt2"/>
              </a:buClr>
              <a:buSzPts val="1680"/>
              <a:buFont typeface="Noto Sans Symbols"/>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folHlink"/>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04800" lvl="3" marL="18288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4pPr>
            <a:lvl5pPr indent="-304800" lvl="4" marL="22860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5pPr>
            <a:lvl6pPr indent="-304800" lvl="5" marL="27432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304800" lvl="6" marL="32004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304800" lvl="7" marL="36576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304800" lvl="8" marL="41148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74" name="Google Shape;74;p5"/>
          <p:cNvSpPr txBox="1"/>
          <p:nvPr>
            <p:ph idx="2" type="body"/>
          </p:nvPr>
        </p:nvSpPr>
        <p:spPr>
          <a:xfrm>
            <a:off x="4648200" y="1600200"/>
            <a:ext cx="4038600" cy="2189163"/>
          </a:xfrm>
          <a:prstGeom prst="rect">
            <a:avLst/>
          </a:prstGeom>
          <a:noFill/>
          <a:ln>
            <a:noFill/>
          </a:ln>
        </p:spPr>
        <p:txBody>
          <a:bodyPr anchorCtr="0" anchor="t" bIns="91425" lIns="91425" spcFirstLastPara="1" rIns="91425" wrap="square" tIns="91425">
            <a:noAutofit/>
          </a:bodyPr>
          <a:lstStyle>
            <a:lvl1pPr indent="-350520" lvl="0" marL="457200" marR="0" rtl="0" algn="l">
              <a:spcBef>
                <a:spcPts val="640"/>
              </a:spcBef>
              <a:spcAft>
                <a:spcPts val="0"/>
              </a:spcAft>
              <a:buClr>
                <a:schemeClr val="hlink"/>
              </a:buClr>
              <a:buSzPts val="1920"/>
              <a:buFont typeface="Noto Sans Symbols"/>
              <a:buChar char="■"/>
              <a:defRPr b="0" i="0" sz="3200" u="none" cap="none" strike="noStrike">
                <a:solidFill>
                  <a:schemeClr val="lt1"/>
                </a:solidFill>
                <a:latin typeface="Times New Roman"/>
                <a:ea typeface="Times New Roman"/>
                <a:cs typeface="Times New Roman"/>
                <a:sym typeface="Times New Roman"/>
              </a:defRPr>
            </a:lvl1pPr>
            <a:lvl2pPr indent="-335280" lvl="1" marL="914400" marR="0" rtl="0" algn="l">
              <a:spcBef>
                <a:spcPts val="560"/>
              </a:spcBef>
              <a:spcAft>
                <a:spcPts val="0"/>
              </a:spcAft>
              <a:buClr>
                <a:schemeClr val="lt2"/>
              </a:buClr>
              <a:buSzPts val="1680"/>
              <a:buFont typeface="Noto Sans Symbols"/>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folHlink"/>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04800" lvl="3" marL="18288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4pPr>
            <a:lvl5pPr indent="-304800" lvl="4" marL="22860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5pPr>
            <a:lvl6pPr indent="-304800" lvl="5" marL="27432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304800" lvl="6" marL="32004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304800" lvl="7" marL="36576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304800" lvl="8" marL="41148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75" name="Google Shape;75;p5"/>
          <p:cNvSpPr txBox="1"/>
          <p:nvPr>
            <p:ph idx="3" type="body"/>
          </p:nvPr>
        </p:nvSpPr>
        <p:spPr>
          <a:xfrm>
            <a:off x="457200" y="3941763"/>
            <a:ext cx="8229600" cy="2189162"/>
          </a:xfrm>
          <a:prstGeom prst="rect">
            <a:avLst/>
          </a:prstGeom>
          <a:noFill/>
          <a:ln>
            <a:noFill/>
          </a:ln>
        </p:spPr>
        <p:txBody>
          <a:bodyPr anchorCtr="0" anchor="t" bIns="91425" lIns="91425" spcFirstLastPara="1" rIns="91425" wrap="square" tIns="91425">
            <a:noAutofit/>
          </a:bodyPr>
          <a:lstStyle>
            <a:lvl1pPr indent="-350520" lvl="0" marL="457200" marR="0" rtl="0" algn="l">
              <a:spcBef>
                <a:spcPts val="640"/>
              </a:spcBef>
              <a:spcAft>
                <a:spcPts val="0"/>
              </a:spcAft>
              <a:buClr>
                <a:schemeClr val="hlink"/>
              </a:buClr>
              <a:buSzPts val="1920"/>
              <a:buFont typeface="Noto Sans Symbols"/>
              <a:buChar char="■"/>
              <a:defRPr b="0" i="0" sz="3200" u="none" cap="none" strike="noStrike">
                <a:solidFill>
                  <a:schemeClr val="lt1"/>
                </a:solidFill>
                <a:latin typeface="Times New Roman"/>
                <a:ea typeface="Times New Roman"/>
                <a:cs typeface="Times New Roman"/>
                <a:sym typeface="Times New Roman"/>
              </a:defRPr>
            </a:lvl1pPr>
            <a:lvl2pPr indent="-335280" lvl="1" marL="914400" marR="0" rtl="0" algn="l">
              <a:spcBef>
                <a:spcPts val="560"/>
              </a:spcBef>
              <a:spcAft>
                <a:spcPts val="0"/>
              </a:spcAft>
              <a:buClr>
                <a:schemeClr val="lt2"/>
              </a:buClr>
              <a:buSzPts val="1680"/>
              <a:buFont typeface="Noto Sans Symbols"/>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folHlink"/>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04800" lvl="3" marL="18288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4pPr>
            <a:lvl5pPr indent="-304800" lvl="4" marL="22860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5pPr>
            <a:lvl6pPr indent="-304800" lvl="5" marL="27432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304800" lvl="6" marL="32004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304800" lvl="7" marL="36576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304800" lvl="8" marL="41148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76" name="Google Shape;76;p5"/>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77" name="Google Shape;77;p5"/>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78" name="Google Shape;78;p5"/>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9" name="Shape 79"/>
        <p:cNvGrpSpPr/>
        <p:nvPr/>
      </p:nvGrpSpPr>
      <p:grpSpPr>
        <a:xfrm>
          <a:off x="0" y="0"/>
          <a:ext cx="0" cy="0"/>
          <a:chOff x="0" y="0"/>
          <a:chExt cx="0" cy="0"/>
        </a:xfrm>
      </p:grpSpPr>
      <p:sp>
        <p:nvSpPr>
          <p:cNvPr id="80" name="Google Shape;80;p6"/>
          <p:cNvSpPr txBox="1"/>
          <p:nvPr>
            <p:ph type="title"/>
          </p:nvPr>
        </p:nvSpPr>
        <p:spPr>
          <a:xfrm>
            <a:off x="457200" y="277812"/>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81" name="Google Shape;81;p6"/>
          <p:cNvSpPr txBox="1"/>
          <p:nvPr>
            <p:ph idx="1" type="body"/>
          </p:nvPr>
        </p:nvSpPr>
        <p:spPr>
          <a:xfrm>
            <a:off x="457200" y="1600200"/>
            <a:ext cx="4038600" cy="4530725"/>
          </a:xfrm>
          <a:prstGeom prst="rect">
            <a:avLst/>
          </a:prstGeom>
          <a:noFill/>
          <a:ln>
            <a:noFill/>
          </a:ln>
        </p:spPr>
        <p:txBody>
          <a:bodyPr anchorCtr="0" anchor="t" bIns="91425" lIns="91425" spcFirstLastPara="1" rIns="91425" wrap="square" tIns="91425">
            <a:noAutofit/>
          </a:bodyPr>
          <a:lstStyle>
            <a:lvl1pPr indent="-335280" lvl="0" marL="457200" marR="0" rtl="0" algn="l">
              <a:spcBef>
                <a:spcPts val="560"/>
              </a:spcBef>
              <a:spcAft>
                <a:spcPts val="0"/>
              </a:spcAft>
              <a:buClr>
                <a:schemeClr val="hlink"/>
              </a:buClr>
              <a:buSzPts val="1680"/>
              <a:buFont typeface="Noto Sans Symbols"/>
              <a:buChar char="■"/>
              <a:defRPr sz="2800">
                <a:solidFill>
                  <a:schemeClr val="lt1"/>
                </a:solidFill>
                <a:latin typeface="Times New Roman"/>
                <a:ea typeface="Times New Roman"/>
                <a:cs typeface="Times New Roman"/>
                <a:sym typeface="Times New Roman"/>
              </a:defRPr>
            </a:lvl1pPr>
            <a:lvl2pPr indent="-320040" lvl="1" marL="914400" marR="0" rtl="0" algn="l">
              <a:spcBef>
                <a:spcPts val="480"/>
              </a:spcBef>
              <a:spcAft>
                <a:spcPts val="0"/>
              </a:spcAft>
              <a:buClr>
                <a:schemeClr val="lt2"/>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2pPr>
            <a:lvl3pPr indent="-304800" lvl="2" marL="1371600" marR="0" rtl="0" algn="l">
              <a:spcBef>
                <a:spcPts val="400"/>
              </a:spcBef>
              <a:spcAft>
                <a:spcPts val="0"/>
              </a:spcAft>
              <a:buClr>
                <a:schemeClr val="fo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3pPr>
            <a:lvl4pPr indent="-297180" lvl="3" marL="1828800" marR="0" rtl="0" algn="l">
              <a:spcBef>
                <a:spcPts val="360"/>
              </a:spcBef>
              <a:spcAft>
                <a:spcPts val="0"/>
              </a:spcAft>
              <a:buClr>
                <a:schemeClr val="lt1"/>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4pPr>
            <a:lvl5pPr indent="-297179" lvl="4" marL="2286000" marR="0" rtl="0" algn="l">
              <a:spcBef>
                <a:spcPts val="360"/>
              </a:spcBef>
              <a:spcAft>
                <a:spcPts val="0"/>
              </a:spcAft>
              <a:buClr>
                <a:schemeClr va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5pPr>
            <a:lvl6pPr indent="-297179" lvl="5" marL="2743200" marR="0" rtl="0" algn="l">
              <a:spcBef>
                <a:spcPts val="360"/>
              </a:spcBef>
              <a:spcAft>
                <a:spcPts val="0"/>
              </a:spcAft>
              <a:buClr>
                <a:schemeClr va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6pPr>
            <a:lvl7pPr indent="-297179" lvl="6" marL="3200400" marR="0" rtl="0" algn="l">
              <a:spcBef>
                <a:spcPts val="360"/>
              </a:spcBef>
              <a:spcAft>
                <a:spcPts val="0"/>
              </a:spcAft>
              <a:buClr>
                <a:schemeClr va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7pPr>
            <a:lvl8pPr indent="-297179" lvl="7" marL="3657600" marR="0" rtl="0" algn="l">
              <a:spcBef>
                <a:spcPts val="360"/>
              </a:spcBef>
              <a:spcAft>
                <a:spcPts val="0"/>
              </a:spcAft>
              <a:buClr>
                <a:schemeClr va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8pPr>
            <a:lvl9pPr indent="-297179" lvl="8" marL="4114800" marR="0" rtl="0" algn="l">
              <a:spcBef>
                <a:spcPts val="360"/>
              </a:spcBef>
              <a:spcAft>
                <a:spcPts val="0"/>
              </a:spcAft>
              <a:buClr>
                <a:schemeClr va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9pPr>
          </a:lstStyle>
          <a:p/>
        </p:txBody>
      </p:sp>
      <p:sp>
        <p:nvSpPr>
          <p:cNvPr id="82" name="Google Shape;82;p6"/>
          <p:cNvSpPr txBox="1"/>
          <p:nvPr>
            <p:ph idx="2" type="body"/>
          </p:nvPr>
        </p:nvSpPr>
        <p:spPr>
          <a:xfrm>
            <a:off x="4648200" y="1600200"/>
            <a:ext cx="4038600" cy="4530725"/>
          </a:xfrm>
          <a:prstGeom prst="rect">
            <a:avLst/>
          </a:prstGeom>
          <a:noFill/>
          <a:ln>
            <a:noFill/>
          </a:ln>
        </p:spPr>
        <p:txBody>
          <a:bodyPr anchorCtr="0" anchor="t" bIns="91425" lIns="91425" spcFirstLastPara="1" rIns="91425" wrap="square" tIns="91425">
            <a:noAutofit/>
          </a:bodyPr>
          <a:lstStyle>
            <a:lvl1pPr indent="-335280" lvl="0" marL="457200" marR="0" rtl="0" algn="l">
              <a:spcBef>
                <a:spcPts val="560"/>
              </a:spcBef>
              <a:spcAft>
                <a:spcPts val="0"/>
              </a:spcAft>
              <a:buClr>
                <a:schemeClr val="hlink"/>
              </a:buClr>
              <a:buSzPts val="1680"/>
              <a:buFont typeface="Noto Sans Symbols"/>
              <a:buChar char="■"/>
              <a:defRPr sz="2800">
                <a:solidFill>
                  <a:schemeClr val="lt1"/>
                </a:solidFill>
                <a:latin typeface="Times New Roman"/>
                <a:ea typeface="Times New Roman"/>
                <a:cs typeface="Times New Roman"/>
                <a:sym typeface="Times New Roman"/>
              </a:defRPr>
            </a:lvl1pPr>
            <a:lvl2pPr indent="-320040" lvl="1" marL="914400" marR="0" rtl="0" algn="l">
              <a:spcBef>
                <a:spcPts val="480"/>
              </a:spcBef>
              <a:spcAft>
                <a:spcPts val="0"/>
              </a:spcAft>
              <a:buClr>
                <a:schemeClr val="lt2"/>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2pPr>
            <a:lvl3pPr indent="-304800" lvl="2" marL="1371600" marR="0" rtl="0" algn="l">
              <a:spcBef>
                <a:spcPts val="400"/>
              </a:spcBef>
              <a:spcAft>
                <a:spcPts val="0"/>
              </a:spcAft>
              <a:buClr>
                <a:schemeClr val="fo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3pPr>
            <a:lvl4pPr indent="-297180" lvl="3" marL="1828800" marR="0" rtl="0" algn="l">
              <a:spcBef>
                <a:spcPts val="360"/>
              </a:spcBef>
              <a:spcAft>
                <a:spcPts val="0"/>
              </a:spcAft>
              <a:buClr>
                <a:schemeClr val="lt1"/>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4pPr>
            <a:lvl5pPr indent="-297179" lvl="4" marL="2286000" marR="0" rtl="0" algn="l">
              <a:spcBef>
                <a:spcPts val="360"/>
              </a:spcBef>
              <a:spcAft>
                <a:spcPts val="0"/>
              </a:spcAft>
              <a:buClr>
                <a:schemeClr va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5pPr>
            <a:lvl6pPr indent="-297179" lvl="5" marL="2743200" marR="0" rtl="0" algn="l">
              <a:spcBef>
                <a:spcPts val="360"/>
              </a:spcBef>
              <a:spcAft>
                <a:spcPts val="0"/>
              </a:spcAft>
              <a:buClr>
                <a:schemeClr va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6pPr>
            <a:lvl7pPr indent="-297179" lvl="6" marL="3200400" marR="0" rtl="0" algn="l">
              <a:spcBef>
                <a:spcPts val="360"/>
              </a:spcBef>
              <a:spcAft>
                <a:spcPts val="0"/>
              </a:spcAft>
              <a:buClr>
                <a:schemeClr va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7pPr>
            <a:lvl8pPr indent="-297179" lvl="7" marL="3657600" marR="0" rtl="0" algn="l">
              <a:spcBef>
                <a:spcPts val="360"/>
              </a:spcBef>
              <a:spcAft>
                <a:spcPts val="0"/>
              </a:spcAft>
              <a:buClr>
                <a:schemeClr va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8pPr>
            <a:lvl9pPr indent="-297179" lvl="8" marL="4114800" marR="0" rtl="0" algn="l">
              <a:spcBef>
                <a:spcPts val="360"/>
              </a:spcBef>
              <a:spcAft>
                <a:spcPts val="0"/>
              </a:spcAft>
              <a:buClr>
                <a:schemeClr val="hlink"/>
              </a:buClr>
              <a:buSzPts val="1080"/>
              <a:buFont typeface="Noto Sans Symbols"/>
              <a:buChar char="■"/>
              <a:defRPr b="0" i="0" sz="1800" u="none" cap="none" strike="noStrike">
                <a:solidFill>
                  <a:schemeClr val="lt1"/>
                </a:solidFill>
                <a:latin typeface="Times New Roman"/>
                <a:ea typeface="Times New Roman"/>
                <a:cs typeface="Times New Roman"/>
                <a:sym typeface="Times New Roman"/>
              </a:defRPr>
            </a:lvl9pPr>
          </a:lstStyle>
          <a:p/>
        </p:txBody>
      </p:sp>
      <p:sp>
        <p:nvSpPr>
          <p:cNvPr id="83" name="Google Shape;83;p6"/>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84" name="Google Shape;84;p6"/>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85" name="Google Shape;85;p6"/>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7"/>
          <p:cNvSpPr txBox="1"/>
          <p:nvPr>
            <p:ph type="title"/>
          </p:nvPr>
        </p:nvSpPr>
        <p:spPr>
          <a:xfrm rot="5400000">
            <a:off x="4731544" y="2175669"/>
            <a:ext cx="5853112"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88" name="Google Shape;88;p7"/>
          <p:cNvSpPr txBox="1"/>
          <p:nvPr>
            <p:ph idx="1" type="body"/>
          </p:nvPr>
        </p:nvSpPr>
        <p:spPr>
          <a:xfrm rot="5400000">
            <a:off x="540544" y="194469"/>
            <a:ext cx="5853112" cy="6019800"/>
          </a:xfrm>
          <a:prstGeom prst="rect">
            <a:avLst/>
          </a:prstGeom>
          <a:noFill/>
          <a:ln>
            <a:noFill/>
          </a:ln>
        </p:spPr>
        <p:txBody>
          <a:bodyPr anchorCtr="0" anchor="t" bIns="91425" lIns="91425" spcFirstLastPara="1" rIns="91425" wrap="square" tIns="91425">
            <a:noAutofit/>
          </a:bodyPr>
          <a:lstStyle>
            <a:lvl1pPr indent="-350520" lvl="0" marL="457200" marR="0" rtl="0" algn="l">
              <a:spcBef>
                <a:spcPts val="640"/>
              </a:spcBef>
              <a:spcAft>
                <a:spcPts val="0"/>
              </a:spcAft>
              <a:buClr>
                <a:schemeClr val="hlink"/>
              </a:buClr>
              <a:buSzPts val="1920"/>
              <a:buFont typeface="Noto Sans Symbols"/>
              <a:buChar char="■"/>
              <a:defRPr sz="3200">
                <a:solidFill>
                  <a:schemeClr val="lt1"/>
                </a:solidFill>
                <a:latin typeface="Times New Roman"/>
                <a:ea typeface="Times New Roman"/>
                <a:cs typeface="Times New Roman"/>
                <a:sym typeface="Times New Roman"/>
              </a:defRPr>
            </a:lvl1pPr>
            <a:lvl2pPr indent="-335280" lvl="1" marL="914400" marR="0" rtl="0" algn="l">
              <a:spcBef>
                <a:spcPts val="560"/>
              </a:spcBef>
              <a:spcAft>
                <a:spcPts val="0"/>
              </a:spcAft>
              <a:buClr>
                <a:schemeClr val="lt2"/>
              </a:buClr>
              <a:buSzPts val="1680"/>
              <a:buFont typeface="Noto Sans Symbols"/>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folHlink"/>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04800" lvl="3" marL="18288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4pPr>
            <a:lvl5pPr indent="-304800" lvl="4" marL="22860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5pPr>
            <a:lvl6pPr indent="-304800" lvl="5" marL="27432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304800" lvl="6" marL="32004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304800" lvl="7" marL="36576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304800" lvl="8" marL="41148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89" name="Google Shape;89;p7"/>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90" name="Google Shape;90;p7"/>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91" name="Google Shape;91;p7"/>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2" name="Shape 92"/>
        <p:cNvGrpSpPr/>
        <p:nvPr/>
      </p:nvGrpSpPr>
      <p:grpSpPr>
        <a:xfrm>
          <a:off x="0" y="0"/>
          <a:ext cx="0" cy="0"/>
          <a:chOff x="0" y="0"/>
          <a:chExt cx="0" cy="0"/>
        </a:xfrm>
      </p:grpSpPr>
      <p:sp>
        <p:nvSpPr>
          <p:cNvPr id="93" name="Google Shape;93;p8"/>
          <p:cNvSpPr txBox="1"/>
          <p:nvPr>
            <p:ph type="title"/>
          </p:nvPr>
        </p:nvSpPr>
        <p:spPr>
          <a:xfrm>
            <a:off x="457200" y="277812"/>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94" name="Google Shape;94;p8"/>
          <p:cNvSpPr txBox="1"/>
          <p:nvPr>
            <p:ph idx="1" type="body"/>
          </p:nvPr>
        </p:nvSpPr>
        <p:spPr>
          <a:xfrm rot="5400000">
            <a:off x="2306637" y="-249238"/>
            <a:ext cx="4530725" cy="8229600"/>
          </a:xfrm>
          <a:prstGeom prst="rect">
            <a:avLst/>
          </a:prstGeom>
          <a:noFill/>
          <a:ln>
            <a:noFill/>
          </a:ln>
        </p:spPr>
        <p:txBody>
          <a:bodyPr anchorCtr="0" anchor="t" bIns="91425" lIns="91425" spcFirstLastPara="1" rIns="91425" wrap="square" tIns="91425">
            <a:noAutofit/>
          </a:bodyPr>
          <a:lstStyle>
            <a:lvl1pPr indent="-350520" lvl="0" marL="457200" marR="0" rtl="0" algn="l">
              <a:spcBef>
                <a:spcPts val="640"/>
              </a:spcBef>
              <a:spcAft>
                <a:spcPts val="0"/>
              </a:spcAft>
              <a:buClr>
                <a:schemeClr val="hlink"/>
              </a:buClr>
              <a:buSzPts val="1920"/>
              <a:buFont typeface="Noto Sans Symbols"/>
              <a:buChar char="■"/>
              <a:defRPr sz="3200">
                <a:solidFill>
                  <a:schemeClr val="lt1"/>
                </a:solidFill>
                <a:latin typeface="Times New Roman"/>
                <a:ea typeface="Times New Roman"/>
                <a:cs typeface="Times New Roman"/>
                <a:sym typeface="Times New Roman"/>
              </a:defRPr>
            </a:lvl1pPr>
            <a:lvl2pPr indent="-335280" lvl="1" marL="914400" marR="0" rtl="0" algn="l">
              <a:spcBef>
                <a:spcPts val="560"/>
              </a:spcBef>
              <a:spcAft>
                <a:spcPts val="0"/>
              </a:spcAft>
              <a:buClr>
                <a:schemeClr val="lt2"/>
              </a:buClr>
              <a:buSzPts val="1680"/>
              <a:buFont typeface="Noto Sans Symbols"/>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folHlink"/>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04800" lvl="3" marL="18288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4pPr>
            <a:lvl5pPr indent="-304800" lvl="4" marL="22860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5pPr>
            <a:lvl6pPr indent="-304800" lvl="5" marL="27432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304800" lvl="6" marL="32004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304800" lvl="7" marL="36576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304800" lvl="8" marL="41148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95" name="Google Shape;95;p8"/>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96" name="Google Shape;96;p8"/>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97" name="Google Shape;97;p8"/>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98" name="Shape 98"/>
        <p:cNvGrpSpPr/>
        <p:nvPr/>
      </p:nvGrpSpPr>
      <p:grpSpPr>
        <a:xfrm>
          <a:off x="0" y="0"/>
          <a:ext cx="0" cy="0"/>
          <a:chOff x="0" y="0"/>
          <a:chExt cx="0" cy="0"/>
        </a:xfrm>
      </p:grpSpPr>
      <p:sp>
        <p:nvSpPr>
          <p:cNvPr id="99" name="Google Shape;99;p9"/>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100" name="Google Shape;100;p9"/>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hlink"/>
              </a:buClr>
              <a:buSzPts val="1400"/>
              <a:buFont typeface="Noto Sans Symbols"/>
              <a:buNone/>
              <a:defRPr sz="3200">
                <a:solidFill>
                  <a:schemeClr val="lt1"/>
                </a:solidFill>
                <a:latin typeface="Times New Roman"/>
                <a:ea typeface="Times New Roman"/>
                <a:cs typeface="Times New Roman"/>
                <a:sym typeface="Times New Roman"/>
              </a:defRPr>
            </a:lvl1pPr>
            <a:lvl2pPr indent="0" lvl="1" marL="457200" marR="0" rtl="0" algn="l">
              <a:spcBef>
                <a:spcPts val="560"/>
              </a:spcBef>
              <a:spcAft>
                <a:spcPts val="0"/>
              </a:spcAft>
              <a:buClr>
                <a:schemeClr val="lt2"/>
              </a:buClr>
              <a:buSzPts val="1400"/>
              <a:buFont typeface="Noto Sans Symbols"/>
              <a:buNone/>
              <a:defRPr b="0" i="0" sz="2800" u="none" cap="none" strike="noStrike">
                <a:solidFill>
                  <a:schemeClr val="lt1"/>
                </a:solidFill>
                <a:latin typeface="Times New Roman"/>
                <a:ea typeface="Times New Roman"/>
                <a:cs typeface="Times New Roman"/>
                <a:sym typeface="Times New Roman"/>
              </a:defRPr>
            </a:lvl2pPr>
            <a:lvl3pPr indent="0" lvl="2" marL="914400" marR="0" rtl="0" algn="l">
              <a:spcBef>
                <a:spcPts val="480"/>
              </a:spcBef>
              <a:spcAft>
                <a:spcPts val="0"/>
              </a:spcAft>
              <a:buClr>
                <a:schemeClr val="folHlink"/>
              </a:buClr>
              <a:buSzPts val="1400"/>
              <a:buFont typeface="Noto Sans Symbols"/>
              <a:buNone/>
              <a:defRPr b="0" i="0" sz="2400" u="none" cap="none" strike="noStrike">
                <a:solidFill>
                  <a:schemeClr val="lt1"/>
                </a:solidFill>
                <a:latin typeface="Times New Roman"/>
                <a:ea typeface="Times New Roman"/>
                <a:cs typeface="Times New Roman"/>
                <a:sym typeface="Times New Roman"/>
              </a:defRPr>
            </a:lvl3pPr>
            <a:lvl4pPr indent="0" lvl="3" marL="1371600" marR="0" rtl="0" algn="l">
              <a:spcBef>
                <a:spcPts val="400"/>
              </a:spcBef>
              <a:spcAft>
                <a:spcPts val="0"/>
              </a:spcAft>
              <a:buClr>
                <a:schemeClr val="lt1"/>
              </a:buClr>
              <a:buSzPts val="1400"/>
              <a:buFont typeface="Noto Sans Symbols"/>
              <a:buNone/>
              <a:defRPr b="0" i="0" sz="2000" u="none" cap="none" strike="noStrike">
                <a:solidFill>
                  <a:schemeClr val="lt1"/>
                </a:solidFill>
                <a:latin typeface="Times New Roman"/>
                <a:ea typeface="Times New Roman"/>
                <a:cs typeface="Times New Roman"/>
                <a:sym typeface="Times New Roman"/>
              </a:defRPr>
            </a:lvl4pPr>
            <a:lvl5pPr indent="0" lvl="4" marL="1828800" marR="0" rtl="0" algn="l">
              <a:spcBef>
                <a:spcPts val="400"/>
              </a:spcBef>
              <a:spcAft>
                <a:spcPts val="0"/>
              </a:spcAft>
              <a:buClr>
                <a:schemeClr val="hlink"/>
              </a:buClr>
              <a:buSzPts val="1400"/>
              <a:buFont typeface="Noto Sans Symbols"/>
              <a:buNone/>
              <a:defRPr b="0" i="0" sz="2000" u="none" cap="none" strike="noStrike">
                <a:solidFill>
                  <a:schemeClr val="lt1"/>
                </a:solidFill>
                <a:latin typeface="Times New Roman"/>
                <a:ea typeface="Times New Roman"/>
                <a:cs typeface="Times New Roman"/>
                <a:sym typeface="Times New Roman"/>
              </a:defRPr>
            </a:lvl5pPr>
            <a:lvl6pPr indent="0" lvl="5" marL="2286000" marR="0" rtl="0" algn="l">
              <a:spcBef>
                <a:spcPts val="400"/>
              </a:spcBef>
              <a:spcAft>
                <a:spcPts val="0"/>
              </a:spcAft>
              <a:buClr>
                <a:schemeClr val="hlink"/>
              </a:buClr>
              <a:buSzPts val="1400"/>
              <a:buFont typeface="Noto Sans Symbols"/>
              <a:buNone/>
              <a:defRPr b="0" i="0" sz="2000" u="none" cap="none" strike="noStrike">
                <a:solidFill>
                  <a:schemeClr val="lt1"/>
                </a:solidFill>
                <a:latin typeface="Times New Roman"/>
                <a:ea typeface="Times New Roman"/>
                <a:cs typeface="Times New Roman"/>
                <a:sym typeface="Times New Roman"/>
              </a:defRPr>
            </a:lvl6pPr>
            <a:lvl7pPr indent="0" lvl="6" marL="2743200" marR="0" rtl="0" algn="l">
              <a:spcBef>
                <a:spcPts val="400"/>
              </a:spcBef>
              <a:spcAft>
                <a:spcPts val="0"/>
              </a:spcAft>
              <a:buClr>
                <a:schemeClr val="hlink"/>
              </a:buClr>
              <a:buSzPts val="1400"/>
              <a:buFont typeface="Noto Sans Symbols"/>
              <a:buNone/>
              <a:defRPr b="0" i="0" sz="2000" u="none" cap="none" strike="noStrike">
                <a:solidFill>
                  <a:schemeClr val="lt1"/>
                </a:solidFill>
                <a:latin typeface="Times New Roman"/>
                <a:ea typeface="Times New Roman"/>
                <a:cs typeface="Times New Roman"/>
                <a:sym typeface="Times New Roman"/>
              </a:defRPr>
            </a:lvl7pPr>
            <a:lvl8pPr indent="0" lvl="7" marL="3200400" marR="0" rtl="0" algn="l">
              <a:spcBef>
                <a:spcPts val="400"/>
              </a:spcBef>
              <a:spcAft>
                <a:spcPts val="0"/>
              </a:spcAft>
              <a:buClr>
                <a:schemeClr val="hlink"/>
              </a:buClr>
              <a:buSzPts val="1400"/>
              <a:buFont typeface="Noto Sans Symbols"/>
              <a:buNone/>
              <a:defRPr b="0" i="0" sz="2000" u="none" cap="none" strike="noStrike">
                <a:solidFill>
                  <a:schemeClr val="lt1"/>
                </a:solidFill>
                <a:latin typeface="Times New Roman"/>
                <a:ea typeface="Times New Roman"/>
                <a:cs typeface="Times New Roman"/>
                <a:sym typeface="Times New Roman"/>
              </a:defRPr>
            </a:lvl8pPr>
            <a:lvl9pPr indent="0" lvl="8" marL="3657600" marR="0" rtl="0" algn="l">
              <a:spcBef>
                <a:spcPts val="400"/>
              </a:spcBef>
              <a:spcAft>
                <a:spcPts val="0"/>
              </a:spcAft>
              <a:buClr>
                <a:schemeClr val="hlink"/>
              </a:buClr>
              <a:buSzPts val="1400"/>
              <a:buFont typeface="Noto Sans Symbols"/>
              <a:buNone/>
              <a:defRPr b="0" i="0" sz="2000" u="none" cap="none" strike="noStrike">
                <a:solidFill>
                  <a:schemeClr val="lt1"/>
                </a:solidFill>
                <a:latin typeface="Times New Roman"/>
                <a:ea typeface="Times New Roman"/>
                <a:cs typeface="Times New Roman"/>
                <a:sym typeface="Times New Roman"/>
              </a:defRPr>
            </a:lvl9pPr>
          </a:lstStyle>
          <a:p/>
        </p:txBody>
      </p:sp>
      <p:sp>
        <p:nvSpPr>
          <p:cNvPr id="101" name="Google Shape;101;p9"/>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hlink"/>
              </a:buClr>
              <a:buSzPts val="1920"/>
              <a:buFont typeface="Noto Sans Symbols"/>
              <a:buNone/>
              <a:defRPr sz="1400">
                <a:solidFill>
                  <a:schemeClr val="lt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lt2"/>
              </a:buClr>
              <a:buSzPts val="1680"/>
              <a:buFont typeface="Noto Sans Symbols"/>
              <a:buNone/>
              <a:defRPr b="0" i="0" sz="1200" u="none" cap="none" strike="noStrike">
                <a:solidFill>
                  <a:schemeClr val="lt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folHlink"/>
              </a:buClr>
              <a:buSzPts val="1440"/>
              <a:buFont typeface="Noto Sans Symbols"/>
              <a:buNone/>
              <a:defRPr b="0" i="0" sz="1000" u="none" cap="none" strike="noStrike">
                <a:solidFill>
                  <a:schemeClr val="lt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lt1"/>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hlink"/>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hlink"/>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hlink"/>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hlink"/>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hlink"/>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9pPr>
          </a:lstStyle>
          <a:p/>
        </p:txBody>
      </p:sp>
      <p:sp>
        <p:nvSpPr>
          <p:cNvPr id="102" name="Google Shape;102;p9"/>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03" name="Google Shape;103;p9"/>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04" name="Google Shape;104;p9"/>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05" name="Shape 105"/>
        <p:cNvGrpSpPr/>
        <p:nvPr/>
      </p:nvGrpSpPr>
      <p:grpSpPr>
        <a:xfrm>
          <a:off x="0" y="0"/>
          <a:ext cx="0" cy="0"/>
          <a:chOff x="0" y="0"/>
          <a:chExt cx="0" cy="0"/>
        </a:xfrm>
      </p:grpSpPr>
      <p:sp>
        <p:nvSpPr>
          <p:cNvPr id="106" name="Google Shape;106;p10"/>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107" name="Google Shape;107;p10"/>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350520" lvl="0" marL="457200" marR="0" rtl="0" algn="l">
              <a:spcBef>
                <a:spcPts val="640"/>
              </a:spcBef>
              <a:spcAft>
                <a:spcPts val="0"/>
              </a:spcAft>
              <a:buClr>
                <a:schemeClr val="hlink"/>
              </a:buClr>
              <a:buSzPts val="1920"/>
              <a:buFont typeface="Noto Sans Symbols"/>
              <a:buChar char="■"/>
              <a:defRPr sz="3200">
                <a:solidFill>
                  <a:schemeClr val="lt1"/>
                </a:solidFill>
                <a:latin typeface="Times New Roman"/>
                <a:ea typeface="Times New Roman"/>
                <a:cs typeface="Times New Roman"/>
                <a:sym typeface="Times New Roman"/>
              </a:defRPr>
            </a:lvl1pPr>
            <a:lvl2pPr indent="-335280" lvl="1" marL="914400" marR="0" rtl="0" algn="l">
              <a:spcBef>
                <a:spcPts val="560"/>
              </a:spcBef>
              <a:spcAft>
                <a:spcPts val="0"/>
              </a:spcAft>
              <a:buClr>
                <a:schemeClr val="lt2"/>
              </a:buClr>
              <a:buSzPts val="1680"/>
              <a:buFont typeface="Noto Sans Symbols"/>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folHlink"/>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04800" lvl="3" marL="18288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4pPr>
            <a:lvl5pPr indent="-304800" lvl="4" marL="22860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5pPr>
            <a:lvl6pPr indent="-304800" lvl="5" marL="27432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304800" lvl="6" marL="32004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304800" lvl="7" marL="36576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304800" lvl="8" marL="41148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108" name="Google Shape;108;p10"/>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hlink"/>
              </a:buClr>
              <a:buSzPts val="1920"/>
              <a:buFont typeface="Noto Sans Symbols"/>
              <a:buNone/>
              <a:defRPr sz="1400">
                <a:solidFill>
                  <a:schemeClr val="lt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lt2"/>
              </a:buClr>
              <a:buSzPts val="1680"/>
              <a:buFont typeface="Noto Sans Symbols"/>
              <a:buNone/>
              <a:defRPr b="0" i="0" sz="1200" u="none" cap="none" strike="noStrike">
                <a:solidFill>
                  <a:schemeClr val="lt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folHlink"/>
              </a:buClr>
              <a:buSzPts val="1440"/>
              <a:buFont typeface="Noto Sans Symbols"/>
              <a:buNone/>
              <a:defRPr b="0" i="0" sz="1000" u="none" cap="none" strike="noStrike">
                <a:solidFill>
                  <a:schemeClr val="lt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lt1"/>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hlink"/>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hlink"/>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hlink"/>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hlink"/>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hlink"/>
              </a:buClr>
              <a:buSzPts val="1200"/>
              <a:buFont typeface="Noto Sans Symbols"/>
              <a:buNone/>
              <a:defRPr b="0" i="0" sz="900" u="none" cap="none" strike="noStrike">
                <a:solidFill>
                  <a:schemeClr val="lt1"/>
                </a:solidFill>
                <a:latin typeface="Times New Roman"/>
                <a:ea typeface="Times New Roman"/>
                <a:cs typeface="Times New Roman"/>
                <a:sym typeface="Times New Roman"/>
              </a:defRPr>
            </a:lvl9pPr>
          </a:lstStyle>
          <a:p/>
        </p:txBody>
      </p:sp>
      <p:sp>
        <p:nvSpPr>
          <p:cNvPr id="109" name="Google Shape;109;p10"/>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10" name="Google Shape;110;p10"/>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11" name="Google Shape;111;p10"/>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2" name="Shape 112"/>
        <p:cNvGrpSpPr/>
        <p:nvPr/>
      </p:nvGrpSpPr>
      <p:grpSpPr>
        <a:xfrm>
          <a:off x="0" y="0"/>
          <a:ext cx="0" cy="0"/>
          <a:chOff x="0" y="0"/>
          <a:chExt cx="0" cy="0"/>
        </a:xfrm>
      </p:grpSpPr>
      <p:sp>
        <p:nvSpPr>
          <p:cNvPr id="113" name="Google Shape;113;p11"/>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14" name="Google Shape;114;p1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15" name="Google Shape;115;p11"/>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dk1"/>
            </a:gs>
            <a:gs pos="100000">
              <a:schemeClr val="dk2"/>
            </a:gs>
          </a:gsLst>
          <a:lin ang="5400000" scaled="0"/>
        </a:gradFill>
      </p:bgPr>
    </p:bg>
    <p:spTree>
      <p:nvGrpSpPr>
        <p:cNvPr id="9" name="Shape 9"/>
        <p:cNvGrpSpPr/>
        <p:nvPr/>
      </p:nvGrpSpPr>
      <p:grpSpPr>
        <a:xfrm>
          <a:off x="0" y="0"/>
          <a:ext cx="0" cy="0"/>
          <a:chOff x="0" y="0"/>
          <a:chExt cx="0" cy="0"/>
        </a:xfrm>
      </p:grpSpPr>
      <p:grpSp>
        <p:nvGrpSpPr>
          <p:cNvPr id="10" name="Google Shape;10;p1"/>
          <p:cNvGrpSpPr/>
          <p:nvPr/>
        </p:nvGrpSpPr>
        <p:grpSpPr>
          <a:xfrm>
            <a:off x="0" y="0"/>
            <a:ext cx="9144000" cy="6934200"/>
            <a:chOff x="0" y="0"/>
            <a:chExt cx="9144000" cy="6934200"/>
          </a:xfrm>
        </p:grpSpPr>
        <p:sp>
          <p:nvSpPr>
            <p:cNvPr id="11" name="Google Shape;11;p1"/>
            <p:cNvSpPr/>
            <p:nvPr/>
          </p:nvSpPr>
          <p:spPr>
            <a:xfrm>
              <a:off x="0" y="3505200"/>
              <a:ext cx="3992562" cy="3127375"/>
            </a:xfrm>
            <a:custGeom>
              <a:rect b="b" l="l" r="r" t="t"/>
              <a:pathLst>
                <a:path extrusionOk="0" h="120000" w="120000">
                  <a:moveTo>
                    <a:pt x="29773" y="108304"/>
                  </a:moveTo>
                  <a:lnTo>
                    <a:pt x="35499" y="101664"/>
                  </a:lnTo>
                  <a:lnTo>
                    <a:pt x="39793" y="99106"/>
                  </a:lnTo>
                  <a:lnTo>
                    <a:pt x="40652" y="85279"/>
                  </a:lnTo>
                  <a:lnTo>
                    <a:pt x="39793" y="74619"/>
                  </a:lnTo>
                  <a:lnTo>
                    <a:pt x="41797" y="71329"/>
                  </a:lnTo>
                  <a:lnTo>
                    <a:pt x="42990" y="77238"/>
                  </a:lnTo>
                  <a:lnTo>
                    <a:pt x="46711" y="83451"/>
                  </a:lnTo>
                  <a:lnTo>
                    <a:pt x="53248" y="92527"/>
                  </a:lnTo>
                  <a:lnTo>
                    <a:pt x="58735" y="98741"/>
                  </a:lnTo>
                  <a:lnTo>
                    <a:pt x="64556" y="99411"/>
                  </a:lnTo>
                  <a:lnTo>
                    <a:pt x="70186" y="103126"/>
                  </a:lnTo>
                  <a:lnTo>
                    <a:pt x="79395" y="101055"/>
                  </a:lnTo>
                  <a:lnTo>
                    <a:pt x="86791" y="102213"/>
                  </a:lnTo>
                  <a:lnTo>
                    <a:pt x="94234" y="99411"/>
                  </a:lnTo>
                  <a:lnTo>
                    <a:pt x="90322" y="92162"/>
                  </a:lnTo>
                  <a:lnTo>
                    <a:pt x="91610" y="84365"/>
                  </a:lnTo>
                  <a:lnTo>
                    <a:pt x="89415" y="78274"/>
                  </a:lnTo>
                  <a:lnTo>
                    <a:pt x="88986" y="68771"/>
                  </a:lnTo>
                  <a:lnTo>
                    <a:pt x="85073" y="58903"/>
                  </a:lnTo>
                  <a:lnTo>
                    <a:pt x="72858" y="54274"/>
                  </a:lnTo>
                  <a:lnTo>
                    <a:pt x="61502" y="53177"/>
                  </a:lnTo>
                  <a:lnTo>
                    <a:pt x="66465" y="47573"/>
                  </a:lnTo>
                  <a:lnTo>
                    <a:pt x="73908" y="45380"/>
                  </a:lnTo>
                  <a:lnTo>
                    <a:pt x="77296" y="44954"/>
                  </a:lnTo>
                  <a:lnTo>
                    <a:pt x="83642" y="44588"/>
                  </a:lnTo>
                  <a:lnTo>
                    <a:pt x="92230" y="43857"/>
                  </a:lnTo>
                  <a:lnTo>
                    <a:pt x="100532" y="37644"/>
                  </a:lnTo>
                  <a:lnTo>
                    <a:pt x="106258" y="31431"/>
                  </a:lnTo>
                  <a:lnTo>
                    <a:pt x="113415" y="26680"/>
                  </a:lnTo>
                  <a:lnTo>
                    <a:pt x="120000" y="20527"/>
                  </a:lnTo>
                  <a:lnTo>
                    <a:pt x="115467" y="20893"/>
                  </a:lnTo>
                  <a:lnTo>
                    <a:pt x="104540" y="20893"/>
                  </a:lnTo>
                  <a:lnTo>
                    <a:pt x="99101" y="20162"/>
                  </a:lnTo>
                  <a:lnTo>
                    <a:pt x="97956" y="18335"/>
                  </a:lnTo>
                  <a:lnTo>
                    <a:pt x="93089" y="18335"/>
                  </a:lnTo>
                  <a:lnTo>
                    <a:pt x="85646" y="15776"/>
                  </a:lnTo>
                  <a:lnTo>
                    <a:pt x="78489" y="17604"/>
                  </a:lnTo>
                  <a:lnTo>
                    <a:pt x="69041" y="22659"/>
                  </a:lnTo>
                  <a:lnTo>
                    <a:pt x="61884" y="24852"/>
                  </a:lnTo>
                  <a:lnTo>
                    <a:pt x="55013" y="25218"/>
                  </a:lnTo>
                  <a:lnTo>
                    <a:pt x="62409" y="20527"/>
                  </a:lnTo>
                  <a:lnTo>
                    <a:pt x="69900" y="12060"/>
                  </a:lnTo>
                  <a:lnTo>
                    <a:pt x="69328" y="10233"/>
                  </a:lnTo>
                  <a:lnTo>
                    <a:pt x="69900" y="6213"/>
                  </a:lnTo>
                  <a:lnTo>
                    <a:pt x="70473" y="2192"/>
                  </a:lnTo>
                  <a:lnTo>
                    <a:pt x="69328" y="0"/>
                  </a:lnTo>
                  <a:lnTo>
                    <a:pt x="67610" y="1461"/>
                  </a:lnTo>
                  <a:lnTo>
                    <a:pt x="64699" y="2558"/>
                  </a:lnTo>
                  <a:lnTo>
                    <a:pt x="56731" y="6213"/>
                  </a:lnTo>
                  <a:lnTo>
                    <a:pt x="52389" y="8771"/>
                  </a:lnTo>
                  <a:lnTo>
                    <a:pt x="48954" y="8771"/>
                  </a:lnTo>
                  <a:lnTo>
                    <a:pt x="47284" y="10233"/>
                  </a:lnTo>
                  <a:lnTo>
                    <a:pt x="42417" y="20162"/>
                  </a:lnTo>
                  <a:lnTo>
                    <a:pt x="40652" y="24852"/>
                  </a:lnTo>
                  <a:lnTo>
                    <a:pt x="34640" y="29238"/>
                  </a:lnTo>
                  <a:lnTo>
                    <a:pt x="30966" y="32893"/>
                  </a:lnTo>
                  <a:lnTo>
                    <a:pt x="30679" y="32893"/>
                  </a:lnTo>
                  <a:lnTo>
                    <a:pt x="30393" y="32527"/>
                  </a:lnTo>
                  <a:lnTo>
                    <a:pt x="28628" y="31431"/>
                  </a:lnTo>
                  <a:lnTo>
                    <a:pt x="26910" y="29969"/>
                  </a:lnTo>
                  <a:lnTo>
                    <a:pt x="26337" y="29604"/>
                  </a:lnTo>
                  <a:lnTo>
                    <a:pt x="25765" y="28873"/>
                  </a:lnTo>
                  <a:lnTo>
                    <a:pt x="25192" y="28142"/>
                  </a:lnTo>
                  <a:lnTo>
                    <a:pt x="24047" y="27045"/>
                  </a:lnTo>
                  <a:lnTo>
                    <a:pt x="22616" y="25949"/>
                  </a:lnTo>
                  <a:lnTo>
                    <a:pt x="21184" y="24852"/>
                  </a:lnTo>
                  <a:lnTo>
                    <a:pt x="19801" y="23756"/>
                  </a:lnTo>
                  <a:lnTo>
                    <a:pt x="18369" y="22659"/>
                  </a:lnTo>
                  <a:lnTo>
                    <a:pt x="17463" y="22294"/>
                  </a:lnTo>
                  <a:lnTo>
                    <a:pt x="17176" y="21928"/>
                  </a:lnTo>
                  <a:lnTo>
                    <a:pt x="9161" y="14253"/>
                  </a:lnTo>
                  <a:lnTo>
                    <a:pt x="10019" y="18700"/>
                  </a:lnTo>
                  <a:lnTo>
                    <a:pt x="27196" y="34355"/>
                  </a:lnTo>
                  <a:lnTo>
                    <a:pt x="26624" y="37644"/>
                  </a:lnTo>
                  <a:lnTo>
                    <a:pt x="21184" y="44588"/>
                  </a:lnTo>
                  <a:lnTo>
                    <a:pt x="15459" y="47939"/>
                  </a:lnTo>
                  <a:lnTo>
                    <a:pt x="15172" y="47939"/>
                  </a:lnTo>
                  <a:lnTo>
                    <a:pt x="12310" y="49401"/>
                  </a:lnTo>
                  <a:lnTo>
                    <a:pt x="6059" y="51959"/>
                  </a:lnTo>
                  <a:lnTo>
                    <a:pt x="0" y="54883"/>
                  </a:lnTo>
                  <a:lnTo>
                    <a:pt x="0" y="70964"/>
                  </a:lnTo>
                  <a:lnTo>
                    <a:pt x="3721" y="69868"/>
                  </a:lnTo>
                  <a:lnTo>
                    <a:pt x="17749" y="61827"/>
                  </a:lnTo>
                  <a:lnTo>
                    <a:pt x="16031" y="68040"/>
                  </a:lnTo>
                  <a:lnTo>
                    <a:pt x="10592" y="76873"/>
                  </a:lnTo>
                  <a:lnTo>
                    <a:pt x="6918" y="88507"/>
                  </a:lnTo>
                  <a:lnTo>
                    <a:pt x="6632" y="88873"/>
                  </a:lnTo>
                  <a:lnTo>
                    <a:pt x="6345" y="89238"/>
                  </a:lnTo>
                  <a:lnTo>
                    <a:pt x="4866" y="91065"/>
                  </a:lnTo>
                  <a:lnTo>
                    <a:pt x="4294" y="91796"/>
                  </a:lnTo>
                  <a:lnTo>
                    <a:pt x="4007" y="92527"/>
                  </a:lnTo>
                  <a:lnTo>
                    <a:pt x="4007" y="93258"/>
                  </a:lnTo>
                  <a:lnTo>
                    <a:pt x="4580" y="93624"/>
                  </a:lnTo>
                  <a:lnTo>
                    <a:pt x="5439" y="94355"/>
                  </a:lnTo>
                  <a:lnTo>
                    <a:pt x="6059" y="95451"/>
                  </a:lnTo>
                  <a:lnTo>
                    <a:pt x="6632" y="97279"/>
                  </a:lnTo>
                  <a:lnTo>
                    <a:pt x="6918" y="99472"/>
                  </a:lnTo>
                  <a:lnTo>
                    <a:pt x="7157" y="101299"/>
                  </a:lnTo>
                  <a:lnTo>
                    <a:pt x="7443" y="103126"/>
                  </a:lnTo>
                  <a:lnTo>
                    <a:pt x="7729" y="104588"/>
                  </a:lnTo>
                  <a:lnTo>
                    <a:pt x="7729" y="104954"/>
                  </a:lnTo>
                  <a:lnTo>
                    <a:pt x="10306" y="109401"/>
                  </a:lnTo>
                  <a:lnTo>
                    <a:pt x="10306" y="109766"/>
                  </a:lnTo>
                  <a:lnTo>
                    <a:pt x="10592" y="110497"/>
                  </a:lnTo>
                  <a:lnTo>
                    <a:pt x="10878" y="112690"/>
                  </a:lnTo>
                  <a:lnTo>
                    <a:pt x="11165" y="114883"/>
                  </a:lnTo>
                  <a:lnTo>
                    <a:pt x="11451" y="115979"/>
                  </a:lnTo>
                  <a:lnTo>
                    <a:pt x="11451" y="116710"/>
                  </a:lnTo>
                  <a:lnTo>
                    <a:pt x="11737" y="117076"/>
                  </a:lnTo>
                  <a:lnTo>
                    <a:pt x="12023" y="117807"/>
                  </a:lnTo>
                  <a:lnTo>
                    <a:pt x="12310" y="120000"/>
                  </a:lnTo>
                  <a:lnTo>
                    <a:pt x="20898" y="120000"/>
                  </a:lnTo>
                  <a:lnTo>
                    <a:pt x="22043" y="117076"/>
                  </a:lnTo>
                  <a:lnTo>
                    <a:pt x="29773" y="108304"/>
                  </a:lnTo>
                  <a:lnTo>
                    <a:pt x="29773" y="108304"/>
                  </a:lnTo>
                  <a:close/>
                </a:path>
              </a:pathLst>
            </a:custGeom>
            <a:gradFill>
              <a:gsLst>
                <a:gs pos="0">
                  <a:schemeClr val="dk1"/>
                </a:gs>
                <a:gs pos="50000">
                  <a:schemeClr val="dk2"/>
                </a:gs>
                <a:gs pos="100000">
                  <a:schemeClr val="dk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2" name="Google Shape;12;p1"/>
            <p:cNvSpPr/>
            <p:nvPr/>
          </p:nvSpPr>
          <p:spPr>
            <a:xfrm>
              <a:off x="0" y="3962400"/>
              <a:ext cx="3352800" cy="2546350"/>
            </a:xfrm>
            <a:custGeom>
              <a:rect b="b" l="l" r="r" t="t"/>
              <a:pathLst>
                <a:path extrusionOk="0" h="120000" w="120000">
                  <a:moveTo>
                    <a:pt x="32783" y="73797"/>
                  </a:moveTo>
                  <a:lnTo>
                    <a:pt x="30748" y="48325"/>
                  </a:lnTo>
                  <a:lnTo>
                    <a:pt x="37870" y="27948"/>
                  </a:lnTo>
                  <a:lnTo>
                    <a:pt x="52397" y="41533"/>
                  </a:lnTo>
                  <a:lnTo>
                    <a:pt x="68619" y="61485"/>
                  </a:lnTo>
                  <a:lnTo>
                    <a:pt x="83824" y="78466"/>
                  </a:lnTo>
                  <a:lnTo>
                    <a:pt x="101742" y="96226"/>
                  </a:lnTo>
                  <a:lnTo>
                    <a:pt x="106434" y="100047"/>
                  </a:lnTo>
                  <a:lnTo>
                    <a:pt x="103777" y="95801"/>
                  </a:lnTo>
                  <a:lnTo>
                    <a:pt x="79755" y="70825"/>
                  </a:lnTo>
                  <a:lnTo>
                    <a:pt x="61497" y="48325"/>
                  </a:lnTo>
                  <a:lnTo>
                    <a:pt x="40866" y="23278"/>
                  </a:lnTo>
                  <a:lnTo>
                    <a:pt x="56467" y="22004"/>
                  </a:lnTo>
                  <a:lnTo>
                    <a:pt x="72689" y="22429"/>
                  </a:lnTo>
                  <a:lnTo>
                    <a:pt x="91229" y="19033"/>
                  </a:lnTo>
                  <a:lnTo>
                    <a:pt x="120000" y="13938"/>
                  </a:lnTo>
                  <a:lnTo>
                    <a:pt x="117286" y="12240"/>
                  </a:lnTo>
                  <a:lnTo>
                    <a:pt x="87216" y="18183"/>
                  </a:lnTo>
                  <a:lnTo>
                    <a:pt x="68280" y="19457"/>
                  </a:lnTo>
                  <a:lnTo>
                    <a:pt x="42901" y="18183"/>
                  </a:lnTo>
                  <a:lnTo>
                    <a:pt x="46292" y="16061"/>
                  </a:lnTo>
                  <a:lnTo>
                    <a:pt x="64550" y="0"/>
                  </a:lnTo>
                  <a:lnTo>
                    <a:pt x="61497" y="2122"/>
                  </a:lnTo>
                  <a:lnTo>
                    <a:pt x="57089" y="5943"/>
                  </a:lnTo>
                  <a:lnTo>
                    <a:pt x="48327" y="13514"/>
                  </a:lnTo>
                  <a:lnTo>
                    <a:pt x="37870" y="19882"/>
                  </a:lnTo>
                  <a:lnTo>
                    <a:pt x="35836" y="25400"/>
                  </a:lnTo>
                  <a:lnTo>
                    <a:pt x="17239" y="41533"/>
                  </a:lnTo>
                  <a:lnTo>
                    <a:pt x="0" y="51297"/>
                  </a:lnTo>
                  <a:lnTo>
                    <a:pt x="0" y="51721"/>
                  </a:lnTo>
                  <a:lnTo>
                    <a:pt x="0" y="54268"/>
                  </a:lnTo>
                  <a:lnTo>
                    <a:pt x="16900" y="44929"/>
                  </a:lnTo>
                  <a:lnTo>
                    <a:pt x="33462" y="30495"/>
                  </a:lnTo>
                  <a:lnTo>
                    <a:pt x="28714" y="47476"/>
                  </a:lnTo>
                  <a:lnTo>
                    <a:pt x="29731" y="70400"/>
                  </a:lnTo>
                  <a:lnTo>
                    <a:pt x="26000" y="82641"/>
                  </a:lnTo>
                  <a:lnTo>
                    <a:pt x="18596" y="104716"/>
                  </a:lnTo>
                  <a:lnTo>
                    <a:pt x="18257" y="120000"/>
                  </a:lnTo>
                  <a:lnTo>
                    <a:pt x="18596" y="120000"/>
                  </a:lnTo>
                  <a:lnTo>
                    <a:pt x="19613" y="109811"/>
                  </a:lnTo>
                  <a:lnTo>
                    <a:pt x="32783" y="73797"/>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3" name="Google Shape;13;p1"/>
            <p:cNvSpPr/>
            <p:nvPr/>
          </p:nvSpPr>
          <p:spPr>
            <a:xfrm>
              <a:off x="3321050" y="5132387"/>
              <a:ext cx="5822950" cy="1497012"/>
            </a:xfrm>
            <a:custGeom>
              <a:rect b="b" l="l" r="r" t="t"/>
              <a:pathLst>
                <a:path extrusionOk="0" h="120000" w="120000">
                  <a:moveTo>
                    <a:pt x="113914" y="38176"/>
                  </a:moveTo>
                  <a:lnTo>
                    <a:pt x="109203" y="36648"/>
                  </a:lnTo>
                  <a:lnTo>
                    <a:pt x="108615" y="33594"/>
                  </a:lnTo>
                  <a:lnTo>
                    <a:pt x="104492" y="32831"/>
                  </a:lnTo>
                  <a:lnTo>
                    <a:pt x="98767" y="27486"/>
                  </a:lnTo>
                  <a:lnTo>
                    <a:pt x="92126" y="29777"/>
                  </a:lnTo>
                  <a:lnTo>
                    <a:pt x="82868" y="36648"/>
                  </a:lnTo>
                  <a:lnTo>
                    <a:pt x="76226" y="38939"/>
                  </a:lnTo>
                  <a:lnTo>
                    <a:pt x="70305" y="39703"/>
                  </a:lnTo>
                  <a:lnTo>
                    <a:pt x="77600" y="32831"/>
                  </a:lnTo>
                  <a:lnTo>
                    <a:pt x="85845" y="19851"/>
                  </a:lnTo>
                  <a:lnTo>
                    <a:pt x="85845" y="16797"/>
                  </a:lnTo>
                  <a:lnTo>
                    <a:pt x="87219" y="9925"/>
                  </a:lnTo>
                  <a:lnTo>
                    <a:pt x="88560" y="3054"/>
                  </a:lnTo>
                  <a:lnTo>
                    <a:pt x="88167" y="0"/>
                  </a:lnTo>
                  <a:lnTo>
                    <a:pt x="86434" y="1527"/>
                  </a:lnTo>
                  <a:lnTo>
                    <a:pt x="83653" y="3817"/>
                  </a:lnTo>
                  <a:lnTo>
                    <a:pt x="82279" y="6871"/>
                  </a:lnTo>
                  <a:lnTo>
                    <a:pt x="79334" y="10689"/>
                  </a:lnTo>
                  <a:lnTo>
                    <a:pt x="76030" y="8398"/>
                  </a:lnTo>
                  <a:lnTo>
                    <a:pt x="71679" y="11452"/>
                  </a:lnTo>
                  <a:lnTo>
                    <a:pt x="68735" y="11452"/>
                  </a:lnTo>
                  <a:lnTo>
                    <a:pt x="66968" y="13743"/>
                  </a:lnTo>
                  <a:lnTo>
                    <a:pt x="60687" y="29013"/>
                  </a:lnTo>
                  <a:lnTo>
                    <a:pt x="57938" y="36648"/>
                  </a:lnTo>
                  <a:lnTo>
                    <a:pt x="52050" y="42884"/>
                  </a:lnTo>
                  <a:lnTo>
                    <a:pt x="47928" y="48229"/>
                  </a:lnTo>
                  <a:lnTo>
                    <a:pt x="47731" y="48229"/>
                  </a:lnTo>
                  <a:lnTo>
                    <a:pt x="47535" y="47465"/>
                  </a:lnTo>
                  <a:lnTo>
                    <a:pt x="46357" y="45938"/>
                  </a:lnTo>
                  <a:lnTo>
                    <a:pt x="45179" y="43647"/>
                  </a:lnTo>
                  <a:lnTo>
                    <a:pt x="44591" y="42120"/>
                  </a:lnTo>
                  <a:lnTo>
                    <a:pt x="44394" y="41230"/>
                  </a:lnTo>
                  <a:lnTo>
                    <a:pt x="43969" y="39703"/>
                  </a:lnTo>
                  <a:lnTo>
                    <a:pt x="43184" y="38176"/>
                  </a:lnTo>
                  <a:lnTo>
                    <a:pt x="42202" y="36648"/>
                  </a:lnTo>
                  <a:lnTo>
                    <a:pt x="41221" y="34358"/>
                  </a:lnTo>
                  <a:lnTo>
                    <a:pt x="40239" y="32067"/>
                  </a:lnTo>
                  <a:lnTo>
                    <a:pt x="38833" y="28886"/>
                  </a:lnTo>
                  <a:lnTo>
                    <a:pt x="36608" y="28886"/>
                  </a:lnTo>
                  <a:lnTo>
                    <a:pt x="44394" y="50519"/>
                  </a:lnTo>
                  <a:lnTo>
                    <a:pt x="43184" y="55737"/>
                  </a:lnTo>
                  <a:lnTo>
                    <a:pt x="37131" y="66426"/>
                  </a:lnTo>
                  <a:lnTo>
                    <a:pt x="31406" y="71007"/>
                  </a:lnTo>
                  <a:lnTo>
                    <a:pt x="22377" y="76352"/>
                  </a:lnTo>
                  <a:lnTo>
                    <a:pt x="15507" y="80169"/>
                  </a:lnTo>
                  <a:lnTo>
                    <a:pt x="12758" y="87041"/>
                  </a:lnTo>
                  <a:lnTo>
                    <a:pt x="4318" y="99384"/>
                  </a:lnTo>
                  <a:lnTo>
                    <a:pt x="0" y="105493"/>
                  </a:lnTo>
                  <a:lnTo>
                    <a:pt x="7655" y="107783"/>
                  </a:lnTo>
                  <a:lnTo>
                    <a:pt x="16292" y="105493"/>
                  </a:lnTo>
                  <a:lnTo>
                    <a:pt x="30261" y="94040"/>
                  </a:lnTo>
                  <a:lnTo>
                    <a:pt x="27480" y="103966"/>
                  </a:lnTo>
                  <a:lnTo>
                    <a:pt x="20839" y="117709"/>
                  </a:lnTo>
                  <a:lnTo>
                    <a:pt x="20054" y="120000"/>
                  </a:lnTo>
                  <a:lnTo>
                    <a:pt x="45965" y="120000"/>
                  </a:lnTo>
                  <a:lnTo>
                    <a:pt x="46161" y="117709"/>
                  </a:lnTo>
                  <a:lnTo>
                    <a:pt x="47339" y="120000"/>
                  </a:lnTo>
                  <a:lnTo>
                    <a:pt x="95659" y="120000"/>
                  </a:lnTo>
                  <a:lnTo>
                    <a:pt x="94482" y="109310"/>
                  </a:lnTo>
                  <a:lnTo>
                    <a:pt x="88756" y="98621"/>
                  </a:lnTo>
                  <a:lnTo>
                    <a:pt x="84471" y="90095"/>
                  </a:lnTo>
                  <a:lnTo>
                    <a:pt x="76423" y="80933"/>
                  </a:lnTo>
                  <a:lnTo>
                    <a:pt x="75212" y="77115"/>
                  </a:lnTo>
                  <a:lnTo>
                    <a:pt x="82082" y="74061"/>
                  </a:lnTo>
                  <a:lnTo>
                    <a:pt x="85256" y="74825"/>
                  </a:lnTo>
                  <a:lnTo>
                    <a:pt x="90719" y="74825"/>
                  </a:lnTo>
                  <a:lnTo>
                    <a:pt x="98178" y="74061"/>
                  </a:lnTo>
                  <a:lnTo>
                    <a:pt x="106619" y="65662"/>
                  </a:lnTo>
                  <a:lnTo>
                    <a:pt x="112933" y="55737"/>
                  </a:lnTo>
                  <a:lnTo>
                    <a:pt x="119999" y="49756"/>
                  </a:lnTo>
                  <a:lnTo>
                    <a:pt x="119999" y="39703"/>
                  </a:lnTo>
                  <a:lnTo>
                    <a:pt x="113914" y="38176"/>
                  </a:lnTo>
                  <a:close/>
                </a:path>
              </a:pathLst>
            </a:custGeom>
            <a:gradFill>
              <a:gsLst>
                <a:gs pos="0">
                  <a:schemeClr val="dk1"/>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4" name="Google Shape;14;p1"/>
            <p:cNvSpPr/>
            <p:nvPr/>
          </p:nvSpPr>
          <p:spPr>
            <a:xfrm>
              <a:off x="0" y="831850"/>
              <a:ext cx="1544637" cy="1897062"/>
            </a:xfrm>
            <a:custGeom>
              <a:rect b="b" l="l" r="r" t="t"/>
              <a:pathLst>
                <a:path extrusionOk="0" h="120000" w="120000">
                  <a:moveTo>
                    <a:pt x="40000" y="119395"/>
                  </a:moveTo>
                  <a:lnTo>
                    <a:pt x="60681" y="120000"/>
                  </a:lnTo>
                  <a:lnTo>
                    <a:pt x="71826" y="115771"/>
                  </a:lnTo>
                  <a:lnTo>
                    <a:pt x="100681" y="109228"/>
                  </a:lnTo>
                  <a:lnTo>
                    <a:pt x="115541" y="106208"/>
                  </a:lnTo>
                  <a:lnTo>
                    <a:pt x="93993" y="99563"/>
                  </a:lnTo>
                  <a:lnTo>
                    <a:pt x="68854" y="95939"/>
                  </a:lnTo>
                  <a:lnTo>
                    <a:pt x="24396" y="97751"/>
                  </a:lnTo>
                  <a:lnTo>
                    <a:pt x="37027" y="89899"/>
                  </a:lnTo>
                  <a:lnTo>
                    <a:pt x="61424" y="80838"/>
                  </a:lnTo>
                  <a:lnTo>
                    <a:pt x="85944" y="67550"/>
                  </a:lnTo>
                  <a:lnTo>
                    <a:pt x="86687" y="67550"/>
                  </a:lnTo>
                  <a:lnTo>
                    <a:pt x="88173" y="66946"/>
                  </a:lnTo>
                  <a:lnTo>
                    <a:pt x="93250" y="65134"/>
                  </a:lnTo>
                  <a:lnTo>
                    <a:pt x="96222" y="64530"/>
                  </a:lnTo>
                  <a:lnTo>
                    <a:pt x="97708" y="63322"/>
                  </a:lnTo>
                  <a:lnTo>
                    <a:pt x="98452" y="62114"/>
                  </a:lnTo>
                  <a:lnTo>
                    <a:pt x="97708" y="61510"/>
                  </a:lnTo>
                  <a:lnTo>
                    <a:pt x="96965" y="60302"/>
                  </a:lnTo>
                  <a:lnTo>
                    <a:pt x="96965" y="57885"/>
                  </a:lnTo>
                  <a:lnTo>
                    <a:pt x="98452" y="54865"/>
                  </a:lnTo>
                  <a:lnTo>
                    <a:pt x="99938" y="51845"/>
                  </a:lnTo>
                  <a:lnTo>
                    <a:pt x="102167" y="48825"/>
                  </a:lnTo>
                  <a:lnTo>
                    <a:pt x="103653" y="45805"/>
                  </a:lnTo>
                  <a:lnTo>
                    <a:pt x="104396" y="43993"/>
                  </a:lnTo>
                  <a:lnTo>
                    <a:pt x="105139" y="43389"/>
                  </a:lnTo>
                  <a:lnTo>
                    <a:pt x="105139" y="34932"/>
                  </a:lnTo>
                  <a:lnTo>
                    <a:pt x="105139" y="34328"/>
                  </a:lnTo>
                  <a:lnTo>
                    <a:pt x="105882" y="33724"/>
                  </a:lnTo>
                  <a:lnTo>
                    <a:pt x="108111" y="30704"/>
                  </a:lnTo>
                  <a:lnTo>
                    <a:pt x="109597" y="27080"/>
                  </a:lnTo>
                  <a:lnTo>
                    <a:pt x="111083" y="24060"/>
                  </a:lnTo>
                  <a:lnTo>
                    <a:pt x="111826" y="22852"/>
                  </a:lnTo>
                  <a:lnTo>
                    <a:pt x="112569" y="21644"/>
                  </a:lnTo>
                  <a:lnTo>
                    <a:pt x="114798" y="17416"/>
                  </a:lnTo>
                  <a:lnTo>
                    <a:pt x="117027" y="13791"/>
                  </a:lnTo>
                  <a:lnTo>
                    <a:pt x="117770" y="12583"/>
                  </a:lnTo>
                  <a:lnTo>
                    <a:pt x="117770" y="11979"/>
                  </a:lnTo>
                  <a:lnTo>
                    <a:pt x="120000" y="0"/>
                  </a:lnTo>
                  <a:lnTo>
                    <a:pt x="117027" y="4731"/>
                  </a:lnTo>
                  <a:lnTo>
                    <a:pt x="96965" y="11375"/>
                  </a:lnTo>
                  <a:lnTo>
                    <a:pt x="87430" y="16208"/>
                  </a:lnTo>
                  <a:lnTo>
                    <a:pt x="56965" y="23456"/>
                  </a:lnTo>
                  <a:lnTo>
                    <a:pt x="34798" y="28892"/>
                  </a:lnTo>
                  <a:lnTo>
                    <a:pt x="21424" y="29496"/>
                  </a:lnTo>
                  <a:lnTo>
                    <a:pt x="1486" y="48825"/>
                  </a:lnTo>
                  <a:lnTo>
                    <a:pt x="0" y="51241"/>
                  </a:lnTo>
                  <a:lnTo>
                    <a:pt x="0" y="119395"/>
                  </a:lnTo>
                  <a:lnTo>
                    <a:pt x="11888" y="118791"/>
                  </a:lnTo>
                  <a:lnTo>
                    <a:pt x="40000" y="119395"/>
                  </a:lnTo>
                  <a:close/>
                </a:path>
              </a:pathLst>
            </a:custGeom>
            <a:gradFill>
              <a:gsLst>
                <a:gs pos="0">
                  <a:schemeClr val="dk1"/>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5" name="Google Shape;15;p1"/>
            <p:cNvSpPr/>
            <p:nvPr/>
          </p:nvSpPr>
          <p:spPr>
            <a:xfrm>
              <a:off x="5060950" y="1587"/>
              <a:ext cx="4079875" cy="3597275"/>
            </a:xfrm>
            <a:custGeom>
              <a:rect b="b" l="l" r="r" t="t"/>
              <a:pathLst>
                <a:path extrusionOk="0" h="120000" w="120000">
                  <a:moveTo>
                    <a:pt x="35299" y="24518"/>
                  </a:moveTo>
                  <a:lnTo>
                    <a:pt x="40108" y="32409"/>
                  </a:lnTo>
                  <a:lnTo>
                    <a:pt x="43750" y="38128"/>
                  </a:lnTo>
                  <a:lnTo>
                    <a:pt x="50754" y="45172"/>
                  </a:lnTo>
                  <a:lnTo>
                    <a:pt x="51595" y="48031"/>
                  </a:lnTo>
                  <a:lnTo>
                    <a:pt x="44871" y="48349"/>
                  </a:lnTo>
                  <a:lnTo>
                    <a:pt x="41789" y="47714"/>
                  </a:lnTo>
                  <a:lnTo>
                    <a:pt x="36700" y="46760"/>
                  </a:lnTo>
                  <a:lnTo>
                    <a:pt x="29743" y="45489"/>
                  </a:lnTo>
                  <a:lnTo>
                    <a:pt x="21011" y="49302"/>
                  </a:lnTo>
                  <a:lnTo>
                    <a:pt x="14287" y="54068"/>
                  </a:lnTo>
                  <a:lnTo>
                    <a:pt x="7003" y="56928"/>
                  </a:lnTo>
                  <a:lnTo>
                    <a:pt x="0" y="61059"/>
                  </a:lnTo>
                  <a:lnTo>
                    <a:pt x="3642" y="61694"/>
                  </a:lnTo>
                  <a:lnTo>
                    <a:pt x="12326" y="64607"/>
                  </a:lnTo>
                  <a:lnTo>
                    <a:pt x="16856" y="66513"/>
                  </a:lnTo>
                  <a:lnTo>
                    <a:pt x="17136" y="68737"/>
                  </a:lnTo>
                  <a:lnTo>
                    <a:pt x="20731" y="69691"/>
                  </a:lnTo>
                  <a:lnTo>
                    <a:pt x="26054" y="74139"/>
                  </a:lnTo>
                  <a:lnTo>
                    <a:pt x="32544" y="74139"/>
                  </a:lnTo>
                  <a:lnTo>
                    <a:pt x="41789" y="71279"/>
                  </a:lnTo>
                  <a:lnTo>
                    <a:pt x="47906" y="71279"/>
                  </a:lnTo>
                  <a:lnTo>
                    <a:pt x="53556" y="71915"/>
                  </a:lnTo>
                  <a:lnTo>
                    <a:pt x="46272" y="74774"/>
                  </a:lnTo>
                  <a:lnTo>
                    <a:pt x="37540" y="81447"/>
                  </a:lnTo>
                  <a:lnTo>
                    <a:pt x="37540" y="83353"/>
                  </a:lnTo>
                  <a:lnTo>
                    <a:pt x="35579" y="87113"/>
                  </a:lnTo>
                  <a:lnTo>
                    <a:pt x="33898" y="90979"/>
                  </a:lnTo>
                  <a:lnTo>
                    <a:pt x="34178" y="92886"/>
                  </a:lnTo>
                  <a:lnTo>
                    <a:pt x="35859" y="92250"/>
                  </a:lnTo>
                  <a:lnTo>
                    <a:pt x="38708" y="91615"/>
                  </a:lnTo>
                  <a:lnTo>
                    <a:pt x="40389" y="89655"/>
                  </a:lnTo>
                  <a:lnTo>
                    <a:pt x="43190" y="88067"/>
                  </a:lnTo>
                  <a:lnTo>
                    <a:pt x="46272" y="89973"/>
                  </a:lnTo>
                  <a:lnTo>
                    <a:pt x="50754" y="88702"/>
                  </a:lnTo>
                  <a:lnTo>
                    <a:pt x="52996" y="86160"/>
                  </a:lnTo>
                  <a:lnTo>
                    <a:pt x="53556" y="89338"/>
                  </a:lnTo>
                  <a:lnTo>
                    <a:pt x="55237" y="88384"/>
                  </a:lnTo>
                  <a:lnTo>
                    <a:pt x="62241" y="80176"/>
                  </a:lnTo>
                  <a:lnTo>
                    <a:pt x="65322" y="76045"/>
                  </a:lnTo>
                  <a:lnTo>
                    <a:pt x="71252" y="73186"/>
                  </a:lnTo>
                  <a:lnTo>
                    <a:pt x="75408" y="70644"/>
                  </a:lnTo>
                  <a:lnTo>
                    <a:pt x="75968" y="71279"/>
                  </a:lnTo>
                  <a:lnTo>
                    <a:pt x="76809" y="72550"/>
                  </a:lnTo>
                  <a:lnTo>
                    <a:pt x="77929" y="74139"/>
                  </a:lnTo>
                  <a:lnTo>
                    <a:pt x="78490" y="75728"/>
                  </a:lnTo>
                  <a:lnTo>
                    <a:pt x="78770" y="76681"/>
                  </a:lnTo>
                  <a:lnTo>
                    <a:pt x="79330" y="77634"/>
                  </a:lnTo>
                  <a:lnTo>
                    <a:pt x="80731" y="80494"/>
                  </a:lnTo>
                  <a:lnTo>
                    <a:pt x="81571" y="82082"/>
                  </a:lnTo>
                  <a:lnTo>
                    <a:pt x="82459" y="83353"/>
                  </a:lnTo>
                  <a:lnTo>
                    <a:pt x="82739" y="83989"/>
                  </a:lnTo>
                  <a:lnTo>
                    <a:pt x="83019" y="84307"/>
                  </a:lnTo>
                  <a:lnTo>
                    <a:pt x="99175" y="119046"/>
                  </a:lnTo>
                  <a:lnTo>
                    <a:pt x="103424" y="120000"/>
                  </a:lnTo>
                  <a:lnTo>
                    <a:pt x="79050" y="70008"/>
                  </a:lnTo>
                  <a:lnTo>
                    <a:pt x="80451" y="66831"/>
                  </a:lnTo>
                  <a:lnTo>
                    <a:pt x="86894" y="61694"/>
                  </a:lnTo>
                  <a:lnTo>
                    <a:pt x="92824" y="59788"/>
                  </a:lnTo>
                  <a:lnTo>
                    <a:pt x="101463" y="58199"/>
                  </a:lnTo>
                  <a:lnTo>
                    <a:pt x="108233" y="56928"/>
                  </a:lnTo>
                  <a:lnTo>
                    <a:pt x="111595" y="53433"/>
                  </a:lnTo>
                  <a:lnTo>
                    <a:pt x="120000" y="47396"/>
                  </a:lnTo>
                  <a:lnTo>
                    <a:pt x="120000" y="42630"/>
                  </a:lnTo>
                  <a:lnTo>
                    <a:pt x="117478" y="41676"/>
                  </a:lnTo>
                  <a:lnTo>
                    <a:pt x="109354" y="41359"/>
                  </a:lnTo>
                  <a:lnTo>
                    <a:pt x="95346" y="46125"/>
                  </a:lnTo>
                  <a:lnTo>
                    <a:pt x="98708" y="40406"/>
                  </a:lnTo>
                  <a:lnTo>
                    <a:pt x="105712" y="33045"/>
                  </a:lnTo>
                  <a:lnTo>
                    <a:pt x="112435" y="22930"/>
                  </a:lnTo>
                  <a:lnTo>
                    <a:pt x="112715" y="22930"/>
                  </a:lnTo>
                  <a:lnTo>
                    <a:pt x="113276" y="22294"/>
                  </a:lnTo>
                  <a:lnTo>
                    <a:pt x="114677" y="21023"/>
                  </a:lnTo>
                  <a:lnTo>
                    <a:pt x="115517" y="20070"/>
                  </a:lnTo>
                  <a:lnTo>
                    <a:pt x="116077" y="19435"/>
                  </a:lnTo>
                  <a:lnTo>
                    <a:pt x="116357" y="18799"/>
                  </a:lnTo>
                  <a:lnTo>
                    <a:pt x="116077" y="18481"/>
                  </a:lnTo>
                  <a:lnTo>
                    <a:pt x="115517" y="17846"/>
                  </a:lnTo>
                  <a:lnTo>
                    <a:pt x="115517" y="16257"/>
                  </a:lnTo>
                  <a:lnTo>
                    <a:pt x="115517" y="14351"/>
                  </a:lnTo>
                  <a:lnTo>
                    <a:pt x="115797" y="12074"/>
                  </a:lnTo>
                  <a:lnTo>
                    <a:pt x="116357" y="10167"/>
                  </a:lnTo>
                  <a:lnTo>
                    <a:pt x="116638" y="8261"/>
                  </a:lnTo>
                  <a:lnTo>
                    <a:pt x="116918" y="6990"/>
                  </a:lnTo>
                  <a:lnTo>
                    <a:pt x="116918" y="6672"/>
                  </a:lnTo>
                  <a:lnTo>
                    <a:pt x="116357" y="1906"/>
                  </a:lnTo>
                  <a:lnTo>
                    <a:pt x="116357" y="1270"/>
                  </a:lnTo>
                  <a:lnTo>
                    <a:pt x="116638" y="0"/>
                  </a:lnTo>
                  <a:lnTo>
                    <a:pt x="98147" y="0"/>
                  </a:lnTo>
                  <a:lnTo>
                    <a:pt x="93665" y="3177"/>
                  </a:lnTo>
                  <a:lnTo>
                    <a:pt x="89136" y="4766"/>
                  </a:lnTo>
                  <a:lnTo>
                    <a:pt x="84420" y="17846"/>
                  </a:lnTo>
                  <a:lnTo>
                    <a:pt x="81571" y="28331"/>
                  </a:lnTo>
                  <a:lnTo>
                    <a:pt x="78770" y="31138"/>
                  </a:lnTo>
                  <a:lnTo>
                    <a:pt x="79891" y="24836"/>
                  </a:lnTo>
                  <a:lnTo>
                    <a:pt x="78770" y="18164"/>
                  </a:lnTo>
                  <a:lnTo>
                    <a:pt x="76249" y="7625"/>
                  </a:lnTo>
                  <a:lnTo>
                    <a:pt x="74007" y="635"/>
                  </a:lnTo>
                  <a:lnTo>
                    <a:pt x="73727" y="0"/>
                  </a:lnTo>
                  <a:lnTo>
                    <a:pt x="36700" y="0"/>
                  </a:lnTo>
                  <a:lnTo>
                    <a:pt x="34459" y="9849"/>
                  </a:lnTo>
                  <a:lnTo>
                    <a:pt x="35299" y="24518"/>
                  </a:lnTo>
                  <a:close/>
                </a:path>
              </a:pathLst>
            </a:custGeom>
            <a:gradFill>
              <a:gsLst>
                <a:gs pos="0">
                  <a:schemeClr val="dk1"/>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6" name="Google Shape;16;p1"/>
            <p:cNvSpPr/>
            <p:nvPr/>
          </p:nvSpPr>
          <p:spPr>
            <a:xfrm>
              <a:off x="5595937" y="1587"/>
              <a:ext cx="3468687" cy="2393950"/>
            </a:xfrm>
            <a:custGeom>
              <a:rect b="b" l="l" r="r" t="t"/>
              <a:pathLst>
                <a:path extrusionOk="0" h="120000" w="120000">
                  <a:moveTo>
                    <a:pt x="57022" y="61156"/>
                  </a:moveTo>
                  <a:lnTo>
                    <a:pt x="65625" y="98471"/>
                  </a:lnTo>
                  <a:lnTo>
                    <a:pt x="52720" y="95122"/>
                  </a:lnTo>
                  <a:lnTo>
                    <a:pt x="39871" y="89860"/>
                  </a:lnTo>
                  <a:lnTo>
                    <a:pt x="24375" y="88425"/>
                  </a:lnTo>
                  <a:lnTo>
                    <a:pt x="0" y="86033"/>
                  </a:lnTo>
                  <a:lnTo>
                    <a:pt x="1654" y="88903"/>
                  </a:lnTo>
                  <a:lnTo>
                    <a:pt x="27352" y="90338"/>
                  </a:lnTo>
                  <a:lnTo>
                    <a:pt x="42849" y="94644"/>
                  </a:lnTo>
                  <a:lnTo>
                    <a:pt x="62316" y="103734"/>
                  </a:lnTo>
                  <a:lnTo>
                    <a:pt x="59007" y="105169"/>
                  </a:lnTo>
                  <a:lnTo>
                    <a:pt x="39209" y="120000"/>
                  </a:lnTo>
                  <a:lnTo>
                    <a:pt x="42187" y="118086"/>
                  </a:lnTo>
                  <a:lnTo>
                    <a:pt x="47481" y="114737"/>
                  </a:lnTo>
                  <a:lnTo>
                    <a:pt x="56360" y="108039"/>
                  </a:lnTo>
                  <a:lnTo>
                    <a:pt x="66948" y="103255"/>
                  </a:lnTo>
                  <a:lnTo>
                    <a:pt x="69871" y="97514"/>
                  </a:lnTo>
                  <a:lnTo>
                    <a:pt x="90000" y="83162"/>
                  </a:lnTo>
                  <a:lnTo>
                    <a:pt x="106488" y="75986"/>
                  </a:lnTo>
                  <a:lnTo>
                    <a:pt x="120000" y="65461"/>
                  </a:lnTo>
                  <a:lnTo>
                    <a:pt x="108143" y="72637"/>
                  </a:lnTo>
                  <a:lnTo>
                    <a:pt x="91323" y="78857"/>
                  </a:lnTo>
                  <a:lnTo>
                    <a:pt x="73841" y="91774"/>
                  </a:lnTo>
                  <a:lnTo>
                    <a:pt x="82775" y="72159"/>
                  </a:lnTo>
                  <a:lnTo>
                    <a:pt x="89338" y="43455"/>
                  </a:lnTo>
                  <a:lnTo>
                    <a:pt x="95955" y="29661"/>
                  </a:lnTo>
                  <a:lnTo>
                    <a:pt x="109136" y="4784"/>
                  </a:lnTo>
                  <a:lnTo>
                    <a:pt x="110459" y="0"/>
                  </a:lnTo>
                  <a:lnTo>
                    <a:pt x="108805" y="0"/>
                  </a:lnTo>
                  <a:lnTo>
                    <a:pt x="88014" y="38272"/>
                  </a:lnTo>
                  <a:lnTo>
                    <a:pt x="81452" y="70724"/>
                  </a:lnTo>
                  <a:lnTo>
                    <a:pt x="69209" y="93687"/>
                  </a:lnTo>
                  <a:lnTo>
                    <a:pt x="62316" y="72159"/>
                  </a:lnTo>
                  <a:lnTo>
                    <a:pt x="55698" y="43056"/>
                  </a:lnTo>
                  <a:lnTo>
                    <a:pt x="48805" y="17700"/>
                  </a:lnTo>
                  <a:lnTo>
                    <a:pt x="43511" y="0"/>
                  </a:lnTo>
                  <a:lnTo>
                    <a:pt x="41525" y="0"/>
                  </a:lnTo>
                  <a:lnTo>
                    <a:pt x="49797" y="28225"/>
                  </a:lnTo>
                  <a:lnTo>
                    <a:pt x="57022" y="61156"/>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7" name="Google Shape;17;p1"/>
            <p:cNvSpPr/>
            <p:nvPr/>
          </p:nvSpPr>
          <p:spPr>
            <a:xfrm>
              <a:off x="0" y="1030287"/>
              <a:ext cx="1295400" cy="1279525"/>
            </a:xfrm>
            <a:custGeom>
              <a:rect b="b" l="l" r="r" t="t"/>
              <a:pathLst>
                <a:path extrusionOk="0" h="120000" w="120000">
                  <a:moveTo>
                    <a:pt x="23763" y="84179"/>
                  </a:moveTo>
                  <a:lnTo>
                    <a:pt x="48560" y="65373"/>
                  </a:lnTo>
                  <a:lnTo>
                    <a:pt x="95350" y="32238"/>
                  </a:lnTo>
                  <a:lnTo>
                    <a:pt x="120000" y="0"/>
                  </a:lnTo>
                  <a:lnTo>
                    <a:pt x="99778" y="22388"/>
                  </a:lnTo>
                  <a:lnTo>
                    <a:pt x="21254" y="75223"/>
                  </a:lnTo>
                  <a:lnTo>
                    <a:pt x="0" y="109253"/>
                  </a:lnTo>
                  <a:lnTo>
                    <a:pt x="0" y="120000"/>
                  </a:lnTo>
                  <a:lnTo>
                    <a:pt x="23763" y="84179"/>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8" name="Google Shape;18;p1"/>
            <p:cNvSpPr/>
            <p:nvPr/>
          </p:nvSpPr>
          <p:spPr>
            <a:xfrm>
              <a:off x="0" y="2452687"/>
              <a:ext cx="1209675" cy="169862"/>
            </a:xfrm>
            <a:custGeom>
              <a:rect b="b" l="l" r="r" t="t"/>
              <a:pathLst>
                <a:path extrusionOk="0" h="120000" w="120000">
                  <a:moveTo>
                    <a:pt x="72727" y="74018"/>
                  </a:moveTo>
                  <a:lnTo>
                    <a:pt x="120000" y="0"/>
                  </a:lnTo>
                  <a:lnTo>
                    <a:pt x="78418" y="40373"/>
                  </a:lnTo>
                  <a:lnTo>
                    <a:pt x="21818" y="53831"/>
                  </a:lnTo>
                  <a:lnTo>
                    <a:pt x="0" y="87476"/>
                  </a:lnTo>
                  <a:lnTo>
                    <a:pt x="0" y="120000"/>
                  </a:lnTo>
                  <a:lnTo>
                    <a:pt x="15177" y="99813"/>
                  </a:lnTo>
                  <a:lnTo>
                    <a:pt x="72727" y="74018"/>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9" name="Google Shape;19;p1"/>
            <p:cNvSpPr/>
            <p:nvPr/>
          </p:nvSpPr>
          <p:spPr>
            <a:xfrm>
              <a:off x="3673475" y="5446712"/>
              <a:ext cx="5051425" cy="1182687"/>
            </a:xfrm>
            <a:custGeom>
              <a:rect b="b" l="l" r="r" t="t"/>
              <a:pathLst>
                <a:path extrusionOk="0" h="120000" w="120000">
                  <a:moveTo>
                    <a:pt x="52521" y="38600"/>
                  </a:moveTo>
                  <a:lnTo>
                    <a:pt x="65661" y="37631"/>
                  </a:lnTo>
                  <a:lnTo>
                    <a:pt x="79028" y="40538"/>
                  </a:lnTo>
                  <a:lnTo>
                    <a:pt x="94856" y="37631"/>
                  </a:lnTo>
                  <a:lnTo>
                    <a:pt x="120000" y="32947"/>
                  </a:lnTo>
                  <a:lnTo>
                    <a:pt x="117955" y="30040"/>
                  </a:lnTo>
                  <a:lnTo>
                    <a:pt x="91713" y="35693"/>
                  </a:lnTo>
                  <a:lnTo>
                    <a:pt x="75847" y="35693"/>
                  </a:lnTo>
                  <a:lnTo>
                    <a:pt x="55247" y="30040"/>
                  </a:lnTo>
                  <a:lnTo>
                    <a:pt x="58428" y="27133"/>
                  </a:lnTo>
                  <a:lnTo>
                    <a:pt x="77210" y="0"/>
                  </a:lnTo>
                  <a:lnTo>
                    <a:pt x="74256" y="3876"/>
                  </a:lnTo>
                  <a:lnTo>
                    <a:pt x="69523" y="10659"/>
                  </a:lnTo>
                  <a:lnTo>
                    <a:pt x="60662" y="22288"/>
                  </a:lnTo>
                  <a:lnTo>
                    <a:pt x="50703" y="31978"/>
                  </a:lnTo>
                  <a:lnTo>
                    <a:pt x="48015" y="40538"/>
                  </a:lnTo>
                  <a:lnTo>
                    <a:pt x="28968" y="66702"/>
                  </a:lnTo>
                  <a:lnTo>
                    <a:pt x="12685" y="81238"/>
                  </a:lnTo>
                  <a:lnTo>
                    <a:pt x="0" y="99650"/>
                  </a:lnTo>
                  <a:lnTo>
                    <a:pt x="11322" y="87052"/>
                  </a:lnTo>
                  <a:lnTo>
                    <a:pt x="27832" y="72516"/>
                  </a:lnTo>
                  <a:lnTo>
                    <a:pt x="44607" y="50228"/>
                  </a:lnTo>
                  <a:lnTo>
                    <a:pt x="37147" y="79300"/>
                  </a:lnTo>
                  <a:lnTo>
                    <a:pt x="32830" y="119999"/>
                  </a:lnTo>
                  <a:lnTo>
                    <a:pt x="32603" y="119999"/>
                  </a:lnTo>
                  <a:lnTo>
                    <a:pt x="35329" y="119999"/>
                  </a:lnTo>
                  <a:lnTo>
                    <a:pt x="38699" y="80269"/>
                  </a:lnTo>
                  <a:lnTo>
                    <a:pt x="49113" y="45383"/>
                  </a:lnTo>
                  <a:lnTo>
                    <a:pt x="57974" y="72516"/>
                  </a:lnTo>
                  <a:lnTo>
                    <a:pt x="67024" y="109340"/>
                  </a:lnTo>
                  <a:lnTo>
                    <a:pt x="70205" y="119999"/>
                  </a:lnTo>
                  <a:lnTo>
                    <a:pt x="72666" y="119999"/>
                  </a:lnTo>
                  <a:lnTo>
                    <a:pt x="64070" y="85114"/>
                  </a:lnTo>
                  <a:lnTo>
                    <a:pt x="52521" y="38600"/>
                  </a:lnTo>
                  <a:close/>
                </a:path>
              </a:pathLst>
            </a:custGeom>
            <a:gradFill>
              <a:gsLst>
                <a:gs pos="0">
                  <a:schemeClr val="accent2"/>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0" name="Google Shape;20;p1"/>
            <p:cNvSpPr txBox="1"/>
            <p:nvPr/>
          </p:nvSpPr>
          <p:spPr>
            <a:xfrm>
              <a:off x="304800" y="201612"/>
              <a:ext cx="1587" cy="1587"/>
            </a:xfrm>
            <a:prstGeom prst="rect">
              <a:avLst/>
            </a:prstGeom>
            <a:solidFill>
              <a:srgbClr val="9A1E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1" name="Google Shape;21;p1"/>
            <p:cNvSpPr txBox="1"/>
            <p:nvPr/>
          </p:nvSpPr>
          <p:spPr>
            <a:xfrm>
              <a:off x="323850" y="207962"/>
              <a:ext cx="1587" cy="1587"/>
            </a:xfrm>
            <a:prstGeom prst="rect">
              <a:avLst/>
            </a:prstGeom>
            <a:solidFill>
              <a:srgbClr val="9A1E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2" name="Google Shape;22;p1"/>
            <p:cNvSpPr/>
            <p:nvPr/>
          </p:nvSpPr>
          <p:spPr>
            <a:xfrm>
              <a:off x="0" y="6400800"/>
              <a:ext cx="9144000" cy="457200"/>
            </a:xfrm>
            <a:custGeom>
              <a:rect b="b" l="l" r="r" t="t"/>
              <a:pathLst>
                <a:path extrusionOk="0" h="120000" w="120000">
                  <a:moveTo>
                    <a:pt x="120000" y="120000"/>
                  </a:moveTo>
                  <a:lnTo>
                    <a:pt x="0" y="120000"/>
                  </a:lnTo>
                  <a:lnTo>
                    <a:pt x="0" y="0"/>
                  </a:lnTo>
                  <a:lnTo>
                    <a:pt x="120000" y="0"/>
                  </a:lnTo>
                  <a:lnTo>
                    <a:pt x="120000" y="120000"/>
                  </a:lnTo>
                  <a:lnTo>
                    <a:pt x="120000" y="120000"/>
                  </a:lnTo>
                  <a:close/>
                </a:path>
              </a:pathLst>
            </a:custGeom>
            <a:gradFill>
              <a:gsLst>
                <a:gs pos="0">
                  <a:schemeClr val="dk2"/>
                </a:gs>
                <a:gs pos="100000">
                  <a:srgbClr val="471800"/>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3" name="Google Shape;23;p1"/>
            <p:cNvSpPr/>
            <p:nvPr/>
          </p:nvSpPr>
          <p:spPr>
            <a:xfrm>
              <a:off x="0" y="6400800"/>
              <a:ext cx="9144000" cy="533400"/>
            </a:xfrm>
            <a:custGeom>
              <a:rect b="b" l="l" r="r" t="t"/>
              <a:pathLst>
                <a:path extrusionOk="0" h="120000" w="120000">
                  <a:moveTo>
                    <a:pt x="120000" y="120000"/>
                  </a:moveTo>
                  <a:lnTo>
                    <a:pt x="0" y="120000"/>
                  </a:lnTo>
                  <a:lnTo>
                    <a:pt x="0" y="0"/>
                  </a:lnTo>
                  <a:lnTo>
                    <a:pt x="120000" y="0"/>
                  </a:lnTo>
                  <a:lnTo>
                    <a:pt x="120000" y="120000"/>
                  </a:lnTo>
                  <a:lnTo>
                    <a:pt x="120000" y="120000"/>
                  </a:lnTo>
                  <a:close/>
                </a:path>
              </a:pathLst>
            </a:custGeom>
            <a:gradFill>
              <a:gsLst>
                <a:gs pos="0">
                  <a:schemeClr val="dk2"/>
                </a:gs>
                <a:gs pos="100000">
                  <a:srgbClr val="471800"/>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4" name="Google Shape;24;p1"/>
            <p:cNvSpPr/>
            <p:nvPr/>
          </p:nvSpPr>
          <p:spPr>
            <a:xfrm>
              <a:off x="0" y="0"/>
              <a:ext cx="9144000" cy="457200"/>
            </a:xfrm>
            <a:custGeom>
              <a:rect b="b" l="l" r="r" t="t"/>
              <a:pathLst>
                <a:path extrusionOk="0" h="120000" w="120000">
                  <a:moveTo>
                    <a:pt x="120000" y="120000"/>
                  </a:moveTo>
                  <a:lnTo>
                    <a:pt x="0" y="120000"/>
                  </a:lnTo>
                  <a:lnTo>
                    <a:pt x="0" y="0"/>
                  </a:lnTo>
                  <a:lnTo>
                    <a:pt x="120000" y="0"/>
                  </a:lnTo>
                  <a:lnTo>
                    <a:pt x="120000" y="120000"/>
                  </a:lnTo>
                  <a:lnTo>
                    <a:pt x="120000" y="120000"/>
                  </a:lnTo>
                  <a:close/>
                </a:path>
              </a:pathLst>
            </a:custGeom>
            <a:gradFill>
              <a:gsLst>
                <a:gs pos="0">
                  <a:srgbClr val="693502"/>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5" name="Google Shape;25;p1"/>
            <p:cNvSpPr/>
            <p:nvPr/>
          </p:nvSpPr>
          <p:spPr>
            <a:xfrm>
              <a:off x="808037" y="363537"/>
              <a:ext cx="5060950" cy="3213100"/>
            </a:xfrm>
            <a:custGeom>
              <a:rect b="b" l="l" r="r" t="t"/>
              <a:pathLst>
                <a:path extrusionOk="0" h="120000" w="120000">
                  <a:moveTo>
                    <a:pt x="32559" y="84723"/>
                  </a:moveTo>
                  <a:lnTo>
                    <a:pt x="32785" y="84367"/>
                  </a:lnTo>
                  <a:lnTo>
                    <a:pt x="33462" y="83656"/>
                  </a:lnTo>
                  <a:lnTo>
                    <a:pt x="34140" y="82588"/>
                  </a:lnTo>
                  <a:lnTo>
                    <a:pt x="35269" y="81166"/>
                  </a:lnTo>
                  <a:lnTo>
                    <a:pt x="37302" y="78260"/>
                  </a:lnTo>
                  <a:lnTo>
                    <a:pt x="38205" y="77608"/>
                  </a:lnTo>
                  <a:lnTo>
                    <a:pt x="38883" y="76897"/>
                  </a:lnTo>
                  <a:lnTo>
                    <a:pt x="39786" y="75830"/>
                  </a:lnTo>
                  <a:lnTo>
                    <a:pt x="40878" y="74051"/>
                  </a:lnTo>
                  <a:lnTo>
                    <a:pt x="41819" y="72628"/>
                  </a:lnTo>
                  <a:lnTo>
                    <a:pt x="42271" y="72272"/>
                  </a:lnTo>
                  <a:lnTo>
                    <a:pt x="42271" y="71916"/>
                  </a:lnTo>
                  <a:lnTo>
                    <a:pt x="39786" y="68359"/>
                  </a:lnTo>
                  <a:lnTo>
                    <a:pt x="36850" y="62312"/>
                  </a:lnTo>
                  <a:lnTo>
                    <a:pt x="33011" y="60533"/>
                  </a:lnTo>
                  <a:lnTo>
                    <a:pt x="25784" y="55197"/>
                  </a:lnTo>
                  <a:lnTo>
                    <a:pt x="24654" y="53774"/>
                  </a:lnTo>
                  <a:lnTo>
                    <a:pt x="27139" y="51936"/>
                  </a:lnTo>
                  <a:lnTo>
                    <a:pt x="24654" y="50158"/>
                  </a:lnTo>
                  <a:lnTo>
                    <a:pt x="23036" y="45889"/>
                  </a:lnTo>
                  <a:lnTo>
                    <a:pt x="24203" y="41976"/>
                  </a:lnTo>
                  <a:lnTo>
                    <a:pt x="22584" y="39130"/>
                  </a:lnTo>
                  <a:lnTo>
                    <a:pt x="20777" y="38063"/>
                  </a:lnTo>
                  <a:lnTo>
                    <a:pt x="19874" y="35217"/>
                  </a:lnTo>
                  <a:lnTo>
                    <a:pt x="19196" y="33794"/>
                  </a:lnTo>
                  <a:lnTo>
                    <a:pt x="20777" y="32727"/>
                  </a:lnTo>
                  <a:lnTo>
                    <a:pt x="23977" y="33438"/>
                  </a:lnTo>
                  <a:lnTo>
                    <a:pt x="27139" y="34150"/>
                  </a:lnTo>
                  <a:lnTo>
                    <a:pt x="28720" y="33794"/>
                  </a:lnTo>
                  <a:lnTo>
                    <a:pt x="35043" y="41264"/>
                  </a:lnTo>
                  <a:lnTo>
                    <a:pt x="41066" y="50395"/>
                  </a:lnTo>
                  <a:lnTo>
                    <a:pt x="40388" y="40612"/>
                  </a:lnTo>
                  <a:lnTo>
                    <a:pt x="37979" y="33557"/>
                  </a:lnTo>
                  <a:lnTo>
                    <a:pt x="35570" y="23300"/>
                  </a:lnTo>
                  <a:lnTo>
                    <a:pt x="39673" y="15711"/>
                  </a:lnTo>
                  <a:lnTo>
                    <a:pt x="42797" y="2667"/>
                  </a:lnTo>
                  <a:lnTo>
                    <a:pt x="47013" y="0"/>
                  </a:lnTo>
                  <a:lnTo>
                    <a:pt x="50363" y="8122"/>
                  </a:lnTo>
                  <a:lnTo>
                    <a:pt x="55181" y="17312"/>
                  </a:lnTo>
                  <a:lnTo>
                    <a:pt x="56537" y="24367"/>
                  </a:lnTo>
                  <a:lnTo>
                    <a:pt x="55520" y="32490"/>
                  </a:lnTo>
                  <a:lnTo>
                    <a:pt x="50702" y="45533"/>
                  </a:lnTo>
                  <a:lnTo>
                    <a:pt x="58983" y="37351"/>
                  </a:lnTo>
                  <a:lnTo>
                    <a:pt x="63500" y="27391"/>
                  </a:lnTo>
                  <a:lnTo>
                    <a:pt x="67565" y="21640"/>
                  </a:lnTo>
                  <a:lnTo>
                    <a:pt x="73023" y="14169"/>
                  </a:lnTo>
                  <a:lnTo>
                    <a:pt x="84504" y="8893"/>
                  </a:lnTo>
                  <a:lnTo>
                    <a:pt x="94027" y="8181"/>
                  </a:lnTo>
                  <a:lnTo>
                    <a:pt x="98544" y="10671"/>
                  </a:lnTo>
                  <a:lnTo>
                    <a:pt x="105959" y="8181"/>
                  </a:lnTo>
                  <a:lnTo>
                    <a:pt x="114805" y="8893"/>
                  </a:lnTo>
                  <a:lnTo>
                    <a:pt x="119548" y="9960"/>
                  </a:lnTo>
                  <a:lnTo>
                    <a:pt x="118193" y="12450"/>
                  </a:lnTo>
                  <a:lnTo>
                    <a:pt x="117289" y="11383"/>
                  </a:lnTo>
                  <a:lnTo>
                    <a:pt x="112547" y="12450"/>
                  </a:lnTo>
                  <a:lnTo>
                    <a:pt x="109385" y="15592"/>
                  </a:lnTo>
                  <a:lnTo>
                    <a:pt x="106675" y="22351"/>
                  </a:lnTo>
                  <a:lnTo>
                    <a:pt x="104190" y="31660"/>
                  </a:lnTo>
                  <a:lnTo>
                    <a:pt x="101706" y="38418"/>
                  </a:lnTo>
                  <a:lnTo>
                    <a:pt x="103061" y="43043"/>
                  </a:lnTo>
                  <a:lnTo>
                    <a:pt x="97189" y="49090"/>
                  </a:lnTo>
                  <a:lnTo>
                    <a:pt x="91994" y="54130"/>
                  </a:lnTo>
                  <a:lnTo>
                    <a:pt x="84090" y="59822"/>
                  </a:lnTo>
                  <a:lnTo>
                    <a:pt x="78895" y="63023"/>
                  </a:lnTo>
                  <a:lnTo>
                    <a:pt x="73889" y="63735"/>
                  </a:lnTo>
                  <a:lnTo>
                    <a:pt x="76599" y="66225"/>
                  </a:lnTo>
                  <a:lnTo>
                    <a:pt x="84956" y="65869"/>
                  </a:lnTo>
                  <a:lnTo>
                    <a:pt x="95796" y="67292"/>
                  </a:lnTo>
                  <a:lnTo>
                    <a:pt x="97867" y="71561"/>
                  </a:lnTo>
                  <a:lnTo>
                    <a:pt x="102609" y="77252"/>
                  </a:lnTo>
                  <a:lnTo>
                    <a:pt x="108933" y="85434"/>
                  </a:lnTo>
                  <a:lnTo>
                    <a:pt x="112321" y="87213"/>
                  </a:lnTo>
                  <a:lnTo>
                    <a:pt x="117515" y="92193"/>
                  </a:lnTo>
                  <a:lnTo>
                    <a:pt x="120000" y="91482"/>
                  </a:lnTo>
                  <a:lnTo>
                    <a:pt x="114127" y="93972"/>
                  </a:lnTo>
                  <a:lnTo>
                    <a:pt x="113902" y="93972"/>
                  </a:lnTo>
                  <a:lnTo>
                    <a:pt x="113224" y="94328"/>
                  </a:lnTo>
                  <a:lnTo>
                    <a:pt x="112321" y="94328"/>
                  </a:lnTo>
                  <a:lnTo>
                    <a:pt x="111417" y="94683"/>
                  </a:lnTo>
                  <a:lnTo>
                    <a:pt x="109385" y="95039"/>
                  </a:lnTo>
                  <a:lnTo>
                    <a:pt x="108481" y="95395"/>
                  </a:lnTo>
                  <a:lnTo>
                    <a:pt x="107804" y="95395"/>
                  </a:lnTo>
                  <a:lnTo>
                    <a:pt x="107126" y="95395"/>
                  </a:lnTo>
                  <a:lnTo>
                    <a:pt x="106449" y="95395"/>
                  </a:lnTo>
                  <a:lnTo>
                    <a:pt x="104416" y="95750"/>
                  </a:lnTo>
                  <a:lnTo>
                    <a:pt x="103513" y="95750"/>
                  </a:lnTo>
                  <a:lnTo>
                    <a:pt x="102609" y="96106"/>
                  </a:lnTo>
                  <a:lnTo>
                    <a:pt x="102158" y="96106"/>
                  </a:lnTo>
                  <a:lnTo>
                    <a:pt x="101932" y="96106"/>
                  </a:lnTo>
                  <a:lnTo>
                    <a:pt x="98092" y="98241"/>
                  </a:lnTo>
                  <a:lnTo>
                    <a:pt x="97641" y="98241"/>
                  </a:lnTo>
                  <a:lnTo>
                    <a:pt x="96700" y="98241"/>
                  </a:lnTo>
                  <a:lnTo>
                    <a:pt x="95345" y="98596"/>
                  </a:lnTo>
                  <a:lnTo>
                    <a:pt x="93575" y="98952"/>
                  </a:lnTo>
                  <a:lnTo>
                    <a:pt x="91994" y="99308"/>
                  </a:lnTo>
                  <a:lnTo>
                    <a:pt x="90639" y="99664"/>
                  </a:lnTo>
                  <a:lnTo>
                    <a:pt x="89510" y="100019"/>
                  </a:lnTo>
                  <a:lnTo>
                    <a:pt x="89058" y="100731"/>
                  </a:lnTo>
                  <a:lnTo>
                    <a:pt x="88833" y="101086"/>
                  </a:lnTo>
                  <a:lnTo>
                    <a:pt x="88155" y="101086"/>
                  </a:lnTo>
                  <a:lnTo>
                    <a:pt x="86762" y="100019"/>
                  </a:lnTo>
                  <a:lnTo>
                    <a:pt x="85633" y="98952"/>
                  </a:lnTo>
                  <a:lnTo>
                    <a:pt x="85181" y="98596"/>
                  </a:lnTo>
                  <a:lnTo>
                    <a:pt x="84956" y="98241"/>
                  </a:lnTo>
                  <a:lnTo>
                    <a:pt x="75922" y="93972"/>
                  </a:lnTo>
                  <a:lnTo>
                    <a:pt x="69410" y="88280"/>
                  </a:lnTo>
                  <a:lnTo>
                    <a:pt x="64404" y="86146"/>
                  </a:lnTo>
                  <a:lnTo>
                    <a:pt x="69861" y="100375"/>
                  </a:lnTo>
                  <a:lnTo>
                    <a:pt x="70765" y="109328"/>
                  </a:lnTo>
                  <a:lnTo>
                    <a:pt x="69861" y="118221"/>
                  </a:lnTo>
                  <a:lnTo>
                    <a:pt x="66662" y="113952"/>
                  </a:lnTo>
                  <a:lnTo>
                    <a:pt x="60828" y="106422"/>
                  </a:lnTo>
                  <a:lnTo>
                    <a:pt x="57628" y="103932"/>
                  </a:lnTo>
                  <a:lnTo>
                    <a:pt x="55821" y="96818"/>
                  </a:lnTo>
                  <a:lnTo>
                    <a:pt x="53111" y="87569"/>
                  </a:lnTo>
                  <a:lnTo>
                    <a:pt x="51116" y="81877"/>
                  </a:lnTo>
                  <a:lnTo>
                    <a:pt x="45884" y="76541"/>
                  </a:lnTo>
                  <a:lnTo>
                    <a:pt x="43174" y="75830"/>
                  </a:lnTo>
                  <a:lnTo>
                    <a:pt x="4780" y="118932"/>
                  </a:lnTo>
                  <a:lnTo>
                    <a:pt x="0" y="120000"/>
                  </a:lnTo>
                  <a:lnTo>
                    <a:pt x="32559" y="84723"/>
                  </a:lnTo>
                  <a:close/>
                </a:path>
              </a:pathLst>
            </a:custGeom>
            <a:gradFill>
              <a:gsLst>
                <a:gs pos="0">
                  <a:schemeClr val="dk1"/>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6" name="Google Shape;26;p1"/>
            <p:cNvSpPr/>
            <p:nvPr/>
          </p:nvSpPr>
          <p:spPr>
            <a:xfrm>
              <a:off x="2133600" y="465137"/>
              <a:ext cx="3403600" cy="2836862"/>
            </a:xfrm>
            <a:custGeom>
              <a:rect b="b" l="l" r="r" t="t"/>
              <a:pathLst>
                <a:path extrusionOk="0" h="120000" w="120000">
                  <a:moveTo>
                    <a:pt x="17798" y="72389"/>
                  </a:moveTo>
                  <a:lnTo>
                    <a:pt x="12145" y="62316"/>
                  </a:lnTo>
                  <a:lnTo>
                    <a:pt x="5708" y="54258"/>
                  </a:lnTo>
                  <a:lnTo>
                    <a:pt x="2014" y="49826"/>
                  </a:lnTo>
                  <a:lnTo>
                    <a:pt x="0" y="47006"/>
                  </a:lnTo>
                  <a:lnTo>
                    <a:pt x="15111" y="64331"/>
                  </a:lnTo>
                  <a:lnTo>
                    <a:pt x="16455" y="67554"/>
                  </a:lnTo>
                  <a:lnTo>
                    <a:pt x="20541" y="44991"/>
                  </a:lnTo>
                  <a:lnTo>
                    <a:pt x="21212" y="27599"/>
                  </a:lnTo>
                  <a:lnTo>
                    <a:pt x="19421" y="7923"/>
                  </a:lnTo>
                  <a:lnTo>
                    <a:pt x="21996" y="0"/>
                  </a:lnTo>
                  <a:lnTo>
                    <a:pt x="22220" y="23973"/>
                  </a:lnTo>
                  <a:lnTo>
                    <a:pt x="23563" y="40895"/>
                  </a:lnTo>
                  <a:lnTo>
                    <a:pt x="21548" y="55467"/>
                  </a:lnTo>
                  <a:lnTo>
                    <a:pt x="21548" y="69569"/>
                  </a:lnTo>
                  <a:lnTo>
                    <a:pt x="49085" y="52646"/>
                  </a:lnTo>
                  <a:lnTo>
                    <a:pt x="73264" y="37269"/>
                  </a:lnTo>
                  <a:lnTo>
                    <a:pt x="100858" y="16720"/>
                  </a:lnTo>
                  <a:lnTo>
                    <a:pt x="117313" y="4633"/>
                  </a:lnTo>
                  <a:lnTo>
                    <a:pt x="101529" y="18735"/>
                  </a:lnTo>
                  <a:lnTo>
                    <a:pt x="81324" y="33642"/>
                  </a:lnTo>
                  <a:lnTo>
                    <a:pt x="62854" y="47006"/>
                  </a:lnTo>
                  <a:lnTo>
                    <a:pt x="41361" y="60302"/>
                  </a:lnTo>
                  <a:lnTo>
                    <a:pt x="25914" y="72792"/>
                  </a:lnTo>
                  <a:lnTo>
                    <a:pt x="45727" y="80111"/>
                  </a:lnTo>
                  <a:lnTo>
                    <a:pt x="71921" y="79709"/>
                  </a:lnTo>
                  <a:lnTo>
                    <a:pt x="107238" y="93743"/>
                  </a:lnTo>
                  <a:lnTo>
                    <a:pt x="120000" y="95355"/>
                  </a:lnTo>
                  <a:lnTo>
                    <a:pt x="101529" y="94549"/>
                  </a:lnTo>
                  <a:lnTo>
                    <a:pt x="80317" y="86491"/>
                  </a:lnTo>
                  <a:lnTo>
                    <a:pt x="68227" y="82529"/>
                  </a:lnTo>
                  <a:lnTo>
                    <a:pt x="44720" y="82126"/>
                  </a:lnTo>
                  <a:lnTo>
                    <a:pt x="28264" y="76888"/>
                  </a:lnTo>
                  <a:lnTo>
                    <a:pt x="41026" y="92534"/>
                  </a:lnTo>
                  <a:lnTo>
                    <a:pt x="49085" y="108718"/>
                  </a:lnTo>
                  <a:lnTo>
                    <a:pt x="56473" y="120000"/>
                  </a:lnTo>
                  <a:lnTo>
                    <a:pt x="45727" y="107912"/>
                  </a:lnTo>
                  <a:lnTo>
                    <a:pt x="37667" y="92132"/>
                  </a:lnTo>
                  <a:lnTo>
                    <a:pt x="23227" y="74471"/>
                  </a:lnTo>
                  <a:lnTo>
                    <a:pt x="17798" y="72389"/>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7" name="Google Shape;27;p1"/>
            <p:cNvSpPr/>
            <p:nvPr/>
          </p:nvSpPr>
          <p:spPr>
            <a:xfrm>
              <a:off x="4654550" y="2743200"/>
              <a:ext cx="4489450" cy="3756025"/>
            </a:xfrm>
            <a:custGeom>
              <a:rect b="b" l="l" r="r" t="t"/>
              <a:pathLst>
                <a:path extrusionOk="0" h="120000" w="120000">
                  <a:moveTo>
                    <a:pt x="85120" y="42349"/>
                  </a:moveTo>
                  <a:lnTo>
                    <a:pt x="79476" y="36263"/>
                  </a:lnTo>
                  <a:lnTo>
                    <a:pt x="76973" y="30735"/>
                  </a:lnTo>
                  <a:lnTo>
                    <a:pt x="74130" y="22214"/>
                  </a:lnTo>
                  <a:lnTo>
                    <a:pt x="72093" y="15824"/>
                  </a:lnTo>
                  <a:lnTo>
                    <a:pt x="68528" y="12781"/>
                  </a:lnTo>
                  <a:lnTo>
                    <a:pt x="61654" y="4260"/>
                  </a:lnTo>
                  <a:lnTo>
                    <a:pt x="58345" y="0"/>
                  </a:lnTo>
                  <a:lnTo>
                    <a:pt x="57072" y="6694"/>
                  </a:lnTo>
                  <a:lnTo>
                    <a:pt x="58090" y="14911"/>
                  </a:lnTo>
                  <a:lnTo>
                    <a:pt x="64200" y="28300"/>
                  </a:lnTo>
                  <a:lnTo>
                    <a:pt x="58599" y="24953"/>
                  </a:lnTo>
                  <a:lnTo>
                    <a:pt x="50961" y="18258"/>
                  </a:lnTo>
                  <a:lnTo>
                    <a:pt x="40777" y="11513"/>
                  </a:lnTo>
                  <a:lnTo>
                    <a:pt x="40523" y="11208"/>
                  </a:lnTo>
                  <a:lnTo>
                    <a:pt x="40268" y="10904"/>
                  </a:lnTo>
                  <a:lnTo>
                    <a:pt x="38741" y="9382"/>
                  </a:lnTo>
                  <a:lnTo>
                    <a:pt x="37213" y="8165"/>
                  </a:lnTo>
                  <a:lnTo>
                    <a:pt x="36449" y="7912"/>
                  </a:lnTo>
                  <a:lnTo>
                    <a:pt x="36195" y="8165"/>
                  </a:lnTo>
                  <a:lnTo>
                    <a:pt x="35685" y="8469"/>
                  </a:lnTo>
                  <a:lnTo>
                    <a:pt x="34370" y="8774"/>
                  </a:lnTo>
                  <a:lnTo>
                    <a:pt x="32588" y="8469"/>
                  </a:lnTo>
                  <a:lnTo>
                    <a:pt x="30551" y="8165"/>
                  </a:lnTo>
                  <a:lnTo>
                    <a:pt x="28769" y="7912"/>
                  </a:lnTo>
                  <a:lnTo>
                    <a:pt x="27029" y="7607"/>
                  </a:lnTo>
                  <a:lnTo>
                    <a:pt x="26011" y="7303"/>
                  </a:lnTo>
                  <a:lnTo>
                    <a:pt x="25502" y="7303"/>
                  </a:lnTo>
                  <a:lnTo>
                    <a:pt x="21131" y="8165"/>
                  </a:lnTo>
                  <a:lnTo>
                    <a:pt x="20876" y="8165"/>
                  </a:lnTo>
                  <a:lnTo>
                    <a:pt x="20367" y="7912"/>
                  </a:lnTo>
                  <a:lnTo>
                    <a:pt x="19349" y="7912"/>
                  </a:lnTo>
                  <a:lnTo>
                    <a:pt x="18330" y="7607"/>
                  </a:lnTo>
                  <a:lnTo>
                    <a:pt x="16082" y="7303"/>
                  </a:lnTo>
                  <a:lnTo>
                    <a:pt x="15318" y="6999"/>
                  </a:lnTo>
                  <a:lnTo>
                    <a:pt x="14512" y="6999"/>
                  </a:lnTo>
                  <a:lnTo>
                    <a:pt x="13748" y="6999"/>
                  </a:lnTo>
                  <a:lnTo>
                    <a:pt x="12729" y="6694"/>
                  </a:lnTo>
                  <a:lnTo>
                    <a:pt x="10438" y="6390"/>
                  </a:lnTo>
                  <a:lnTo>
                    <a:pt x="9165" y="6086"/>
                  </a:lnTo>
                  <a:lnTo>
                    <a:pt x="8147" y="6086"/>
                  </a:lnTo>
                  <a:lnTo>
                    <a:pt x="7383" y="5781"/>
                  </a:lnTo>
                  <a:lnTo>
                    <a:pt x="7128" y="5781"/>
                  </a:lnTo>
                  <a:lnTo>
                    <a:pt x="254" y="6086"/>
                  </a:lnTo>
                  <a:lnTo>
                    <a:pt x="9165" y="12172"/>
                  </a:lnTo>
                  <a:lnTo>
                    <a:pt x="12984" y="14911"/>
                  </a:lnTo>
                  <a:lnTo>
                    <a:pt x="20367" y="23431"/>
                  </a:lnTo>
                  <a:lnTo>
                    <a:pt x="25756" y="29822"/>
                  </a:lnTo>
                  <a:lnTo>
                    <a:pt x="27793" y="34082"/>
                  </a:lnTo>
                  <a:lnTo>
                    <a:pt x="40268" y="39002"/>
                  </a:lnTo>
                  <a:lnTo>
                    <a:pt x="49943" y="41437"/>
                  </a:lnTo>
                  <a:lnTo>
                    <a:pt x="52998" y="44175"/>
                  </a:lnTo>
                  <a:lnTo>
                    <a:pt x="47397" y="43262"/>
                  </a:lnTo>
                  <a:lnTo>
                    <a:pt x="41244" y="44175"/>
                  </a:lnTo>
                  <a:lnTo>
                    <a:pt x="32079" y="46610"/>
                  </a:lnTo>
                  <a:lnTo>
                    <a:pt x="26265" y="48740"/>
                  </a:lnTo>
                  <a:lnTo>
                    <a:pt x="20876" y="56348"/>
                  </a:lnTo>
                  <a:lnTo>
                    <a:pt x="17821" y="61572"/>
                  </a:lnTo>
                  <a:lnTo>
                    <a:pt x="14766" y="68216"/>
                  </a:lnTo>
                  <a:lnTo>
                    <a:pt x="11711" y="73085"/>
                  </a:lnTo>
                  <a:lnTo>
                    <a:pt x="8147" y="74606"/>
                  </a:lnTo>
                  <a:lnTo>
                    <a:pt x="2800" y="74302"/>
                  </a:lnTo>
                  <a:lnTo>
                    <a:pt x="1782" y="73085"/>
                  </a:lnTo>
                  <a:lnTo>
                    <a:pt x="0" y="74606"/>
                  </a:lnTo>
                  <a:lnTo>
                    <a:pt x="5346" y="77041"/>
                  </a:lnTo>
                  <a:lnTo>
                    <a:pt x="15572" y="80388"/>
                  </a:lnTo>
                  <a:lnTo>
                    <a:pt x="24186" y="80693"/>
                  </a:lnTo>
                  <a:lnTo>
                    <a:pt x="29278" y="84395"/>
                  </a:lnTo>
                  <a:lnTo>
                    <a:pt x="40268" y="86830"/>
                  </a:lnTo>
                  <a:lnTo>
                    <a:pt x="53465" y="85917"/>
                  </a:lnTo>
                  <a:lnTo>
                    <a:pt x="59872" y="81301"/>
                  </a:lnTo>
                  <a:lnTo>
                    <a:pt x="64455" y="77954"/>
                  </a:lnTo>
                  <a:lnTo>
                    <a:pt x="69801" y="70955"/>
                  </a:lnTo>
                  <a:lnTo>
                    <a:pt x="72093" y="70346"/>
                  </a:lnTo>
                  <a:lnTo>
                    <a:pt x="73620" y="76737"/>
                  </a:lnTo>
                  <a:lnTo>
                    <a:pt x="73366" y="79475"/>
                  </a:lnTo>
                  <a:lnTo>
                    <a:pt x="73111" y="84699"/>
                  </a:lnTo>
                  <a:lnTo>
                    <a:pt x="73111" y="91394"/>
                  </a:lnTo>
                  <a:lnTo>
                    <a:pt x="77694" y="99611"/>
                  </a:lnTo>
                  <a:lnTo>
                    <a:pt x="83041" y="106001"/>
                  </a:lnTo>
                  <a:lnTo>
                    <a:pt x="86647" y="113051"/>
                  </a:lnTo>
                  <a:lnTo>
                    <a:pt x="91442" y="120000"/>
                  </a:lnTo>
                  <a:lnTo>
                    <a:pt x="91697" y="116398"/>
                  </a:lnTo>
                  <a:lnTo>
                    <a:pt x="92970" y="108182"/>
                  </a:lnTo>
                  <a:lnTo>
                    <a:pt x="93988" y="103871"/>
                  </a:lnTo>
                  <a:lnTo>
                    <a:pt x="95813" y="103567"/>
                  </a:lnTo>
                  <a:lnTo>
                    <a:pt x="96322" y="99915"/>
                  </a:lnTo>
                  <a:lnTo>
                    <a:pt x="99377" y="94742"/>
                  </a:lnTo>
                  <a:lnTo>
                    <a:pt x="98613" y="88655"/>
                  </a:lnTo>
                  <a:lnTo>
                    <a:pt x="94752" y="79780"/>
                  </a:lnTo>
                  <a:lnTo>
                    <a:pt x="93734" y="73693"/>
                  </a:lnTo>
                  <a:lnTo>
                    <a:pt x="93734" y="68216"/>
                  </a:lnTo>
                  <a:lnTo>
                    <a:pt x="97340" y="75215"/>
                  </a:lnTo>
                  <a:lnTo>
                    <a:pt x="104427" y="83736"/>
                  </a:lnTo>
                  <a:lnTo>
                    <a:pt x="106251" y="83736"/>
                  </a:lnTo>
                  <a:lnTo>
                    <a:pt x="109816" y="85612"/>
                  </a:lnTo>
                  <a:lnTo>
                    <a:pt x="113635" y="87134"/>
                  </a:lnTo>
                  <a:lnTo>
                    <a:pt x="115417" y="86830"/>
                  </a:lnTo>
                  <a:lnTo>
                    <a:pt x="114356" y="85308"/>
                  </a:lnTo>
                  <a:lnTo>
                    <a:pt x="113635" y="82519"/>
                  </a:lnTo>
                  <a:lnTo>
                    <a:pt x="111598" y="80997"/>
                  </a:lnTo>
                  <a:lnTo>
                    <a:pt x="109816" y="78258"/>
                  </a:lnTo>
                  <a:lnTo>
                    <a:pt x="111089" y="75215"/>
                  </a:lnTo>
                  <a:lnTo>
                    <a:pt x="109306" y="70955"/>
                  </a:lnTo>
                  <a:lnTo>
                    <a:pt x="106506" y="68825"/>
                  </a:lnTo>
                  <a:lnTo>
                    <a:pt x="109306" y="68520"/>
                  </a:lnTo>
                  <a:lnTo>
                    <a:pt x="108288" y="66694"/>
                  </a:lnTo>
                  <a:lnTo>
                    <a:pt x="99886" y="60050"/>
                  </a:lnTo>
                  <a:lnTo>
                    <a:pt x="95558" y="56956"/>
                  </a:lnTo>
                  <a:lnTo>
                    <a:pt x="92206" y="51174"/>
                  </a:lnTo>
                  <a:lnTo>
                    <a:pt x="89193" y="47218"/>
                  </a:lnTo>
                  <a:lnTo>
                    <a:pt x="89448" y="47218"/>
                  </a:lnTo>
                  <a:lnTo>
                    <a:pt x="89702" y="46914"/>
                  </a:lnTo>
                  <a:lnTo>
                    <a:pt x="90678" y="46001"/>
                  </a:lnTo>
                  <a:lnTo>
                    <a:pt x="91951" y="44784"/>
                  </a:lnTo>
                  <a:lnTo>
                    <a:pt x="93224" y="44480"/>
                  </a:lnTo>
                  <a:lnTo>
                    <a:pt x="93988" y="44175"/>
                  </a:lnTo>
                  <a:lnTo>
                    <a:pt x="95049" y="43567"/>
                  </a:lnTo>
                  <a:lnTo>
                    <a:pt x="97595" y="42045"/>
                  </a:lnTo>
                  <a:lnTo>
                    <a:pt x="98613" y="41437"/>
                  </a:lnTo>
                  <a:lnTo>
                    <a:pt x="99632" y="40524"/>
                  </a:lnTo>
                  <a:lnTo>
                    <a:pt x="100396" y="40219"/>
                  </a:lnTo>
                  <a:lnTo>
                    <a:pt x="100650" y="39915"/>
                  </a:lnTo>
                  <a:lnTo>
                    <a:pt x="120000" y="29822"/>
                  </a:lnTo>
                  <a:lnTo>
                    <a:pt x="120000" y="26779"/>
                  </a:lnTo>
                  <a:lnTo>
                    <a:pt x="88175" y="43871"/>
                  </a:lnTo>
                  <a:lnTo>
                    <a:pt x="85120" y="42349"/>
                  </a:lnTo>
                  <a:lnTo>
                    <a:pt x="85120" y="42349"/>
                  </a:lnTo>
                  <a:close/>
                </a:path>
              </a:pathLst>
            </a:custGeom>
            <a:gradFill>
              <a:gsLst>
                <a:gs pos="0">
                  <a:schemeClr val="dk1"/>
                </a:gs>
                <a:gs pos="50000">
                  <a:schemeClr val="dk2"/>
                </a:gs>
                <a:gs pos="100000">
                  <a:schemeClr val="dk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8" name="Google Shape;28;p1"/>
            <p:cNvSpPr/>
            <p:nvPr/>
          </p:nvSpPr>
          <p:spPr>
            <a:xfrm>
              <a:off x="5016500" y="2952750"/>
              <a:ext cx="3432175" cy="3070225"/>
            </a:xfrm>
            <a:custGeom>
              <a:rect b="b" l="l" r="r" t="t"/>
              <a:pathLst>
                <a:path extrusionOk="0" h="120000" w="120000">
                  <a:moveTo>
                    <a:pt x="102666" y="52911"/>
                  </a:moveTo>
                  <a:lnTo>
                    <a:pt x="107960" y="63357"/>
                  </a:lnTo>
                  <a:lnTo>
                    <a:pt x="114314" y="72621"/>
                  </a:lnTo>
                  <a:lnTo>
                    <a:pt x="117993" y="77471"/>
                  </a:lnTo>
                  <a:lnTo>
                    <a:pt x="120000" y="80455"/>
                  </a:lnTo>
                  <a:lnTo>
                    <a:pt x="105285" y="60746"/>
                  </a:lnTo>
                  <a:lnTo>
                    <a:pt x="103669" y="57761"/>
                  </a:lnTo>
                  <a:lnTo>
                    <a:pt x="99321" y="77098"/>
                  </a:lnTo>
                  <a:lnTo>
                    <a:pt x="98653" y="92393"/>
                  </a:lnTo>
                  <a:lnTo>
                    <a:pt x="101328" y="118507"/>
                  </a:lnTo>
                  <a:lnTo>
                    <a:pt x="99656" y="120000"/>
                  </a:lnTo>
                  <a:lnTo>
                    <a:pt x="97315" y="95378"/>
                  </a:lnTo>
                  <a:lnTo>
                    <a:pt x="96312" y="80082"/>
                  </a:lnTo>
                  <a:lnTo>
                    <a:pt x="98318" y="67461"/>
                  </a:lnTo>
                  <a:lnTo>
                    <a:pt x="98653" y="54404"/>
                  </a:lnTo>
                  <a:lnTo>
                    <a:pt x="70673" y="62611"/>
                  </a:lnTo>
                  <a:lnTo>
                    <a:pt x="45982" y="70383"/>
                  </a:lnTo>
                  <a:lnTo>
                    <a:pt x="18002" y="81575"/>
                  </a:lnTo>
                  <a:lnTo>
                    <a:pt x="1003" y="88290"/>
                  </a:lnTo>
                  <a:lnTo>
                    <a:pt x="17333" y="79709"/>
                  </a:lnTo>
                  <a:lnTo>
                    <a:pt x="38012" y="71129"/>
                  </a:lnTo>
                  <a:lnTo>
                    <a:pt x="56962" y="64476"/>
                  </a:lnTo>
                  <a:lnTo>
                    <a:pt x="78643" y="57761"/>
                  </a:lnTo>
                  <a:lnTo>
                    <a:pt x="94305" y="50673"/>
                  </a:lnTo>
                  <a:lnTo>
                    <a:pt x="74296" y="38735"/>
                  </a:lnTo>
                  <a:lnTo>
                    <a:pt x="47988" y="32020"/>
                  </a:lnTo>
                  <a:lnTo>
                    <a:pt x="12652" y="10010"/>
                  </a:lnTo>
                  <a:lnTo>
                    <a:pt x="0" y="5160"/>
                  </a:lnTo>
                  <a:lnTo>
                    <a:pt x="18337" y="11129"/>
                  </a:lnTo>
                  <a:lnTo>
                    <a:pt x="39684" y="23813"/>
                  </a:lnTo>
                  <a:lnTo>
                    <a:pt x="52001" y="30528"/>
                  </a:lnTo>
                  <a:lnTo>
                    <a:pt x="75299" y="36870"/>
                  </a:lnTo>
                  <a:lnTo>
                    <a:pt x="91964" y="46196"/>
                  </a:lnTo>
                  <a:lnTo>
                    <a:pt x="79312" y="28663"/>
                  </a:lnTo>
                  <a:lnTo>
                    <a:pt x="71676" y="11875"/>
                  </a:lnTo>
                  <a:lnTo>
                    <a:pt x="64319" y="0"/>
                  </a:lnTo>
                  <a:lnTo>
                    <a:pt x="74630" y="13367"/>
                  </a:lnTo>
                  <a:lnTo>
                    <a:pt x="82991" y="30155"/>
                  </a:lnTo>
                  <a:lnTo>
                    <a:pt x="97315" y="49927"/>
                  </a:lnTo>
                  <a:lnTo>
                    <a:pt x="102666" y="52911"/>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grpSp>
      <p:sp>
        <p:nvSpPr>
          <p:cNvPr id="29" name="Google Shape;29;p1"/>
          <p:cNvSpPr txBox="1"/>
          <p:nvPr>
            <p:ph type="title"/>
          </p:nvPr>
        </p:nvSpPr>
        <p:spPr>
          <a:xfrm>
            <a:off x="457200" y="277812"/>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30" name="Google Shape;30;p1"/>
          <p:cNvSpPr txBox="1"/>
          <p:nvPr>
            <p:ph idx="1" type="body"/>
          </p:nvPr>
        </p:nvSpPr>
        <p:spPr>
          <a:xfrm>
            <a:off x="457200" y="1600200"/>
            <a:ext cx="8229600" cy="4530725"/>
          </a:xfrm>
          <a:prstGeom prst="rect">
            <a:avLst/>
          </a:prstGeom>
          <a:noFill/>
          <a:ln>
            <a:noFill/>
          </a:ln>
        </p:spPr>
        <p:txBody>
          <a:bodyPr anchorCtr="0" anchor="t" bIns="91425" lIns="91425" spcFirstLastPara="1" rIns="91425" wrap="square" tIns="91425">
            <a:noAutofit/>
          </a:bodyPr>
          <a:lstStyle>
            <a:lvl1pPr indent="-350520" lvl="0" marL="457200" marR="0" rtl="0" algn="l">
              <a:spcBef>
                <a:spcPts val="640"/>
              </a:spcBef>
              <a:spcAft>
                <a:spcPts val="0"/>
              </a:spcAft>
              <a:buClr>
                <a:schemeClr val="hlink"/>
              </a:buClr>
              <a:buSzPts val="1920"/>
              <a:buFont typeface="Noto Sans Symbols"/>
              <a:buChar char="■"/>
              <a:defRPr b="0" i="0" sz="3200" u="none" cap="none" strike="noStrike">
                <a:solidFill>
                  <a:schemeClr val="lt1"/>
                </a:solidFill>
                <a:latin typeface="Times New Roman"/>
                <a:ea typeface="Times New Roman"/>
                <a:cs typeface="Times New Roman"/>
                <a:sym typeface="Times New Roman"/>
              </a:defRPr>
            </a:lvl1pPr>
            <a:lvl2pPr indent="-335280" lvl="1" marL="914400" marR="0" rtl="0" algn="l">
              <a:spcBef>
                <a:spcPts val="560"/>
              </a:spcBef>
              <a:spcAft>
                <a:spcPts val="0"/>
              </a:spcAft>
              <a:buClr>
                <a:schemeClr val="lt2"/>
              </a:buClr>
              <a:buSzPts val="1680"/>
              <a:buFont typeface="Noto Sans Symbols"/>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folHlink"/>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04800" lvl="3" marL="18288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4pPr>
            <a:lvl5pPr indent="-304800" lvl="4" marL="22860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5pPr>
            <a:lvl6pPr indent="-304800" lvl="5" marL="27432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304800" lvl="6" marL="32004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304800" lvl="7" marL="36576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304800" lvl="8" marL="41148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31" name="Google Shape;31;p1"/>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32" name="Google Shape;32;p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33" name="Google Shape;33;p1"/>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dk1"/>
            </a:gs>
            <a:gs pos="100000">
              <a:schemeClr val="dk2"/>
            </a:gs>
          </a:gsLst>
          <a:lin ang="5400000" scaled="0"/>
        </a:gradFill>
      </p:bgPr>
    </p:bg>
    <p:spTree>
      <p:nvGrpSpPr>
        <p:cNvPr id="40" name="Shape 40"/>
        <p:cNvGrpSpPr/>
        <p:nvPr/>
      </p:nvGrpSpPr>
      <p:grpSpPr>
        <a:xfrm>
          <a:off x="0" y="0"/>
          <a:ext cx="0" cy="0"/>
          <a:chOff x="0" y="0"/>
          <a:chExt cx="0" cy="0"/>
        </a:xfrm>
      </p:grpSpPr>
      <p:grpSp>
        <p:nvGrpSpPr>
          <p:cNvPr id="41" name="Google Shape;41;p3"/>
          <p:cNvGrpSpPr/>
          <p:nvPr/>
        </p:nvGrpSpPr>
        <p:grpSpPr>
          <a:xfrm>
            <a:off x="0" y="0"/>
            <a:ext cx="9144000" cy="6934200"/>
            <a:chOff x="0" y="0"/>
            <a:chExt cx="9144000" cy="6934200"/>
          </a:xfrm>
        </p:grpSpPr>
        <p:sp>
          <p:nvSpPr>
            <p:cNvPr id="42" name="Google Shape;42;p3"/>
            <p:cNvSpPr/>
            <p:nvPr/>
          </p:nvSpPr>
          <p:spPr>
            <a:xfrm>
              <a:off x="0" y="3505200"/>
              <a:ext cx="3992562" cy="3127375"/>
            </a:xfrm>
            <a:custGeom>
              <a:rect b="b" l="l" r="r" t="t"/>
              <a:pathLst>
                <a:path extrusionOk="0" h="120000" w="120000">
                  <a:moveTo>
                    <a:pt x="29773" y="108304"/>
                  </a:moveTo>
                  <a:lnTo>
                    <a:pt x="35499" y="101664"/>
                  </a:lnTo>
                  <a:lnTo>
                    <a:pt x="39793" y="99106"/>
                  </a:lnTo>
                  <a:lnTo>
                    <a:pt x="40652" y="85279"/>
                  </a:lnTo>
                  <a:lnTo>
                    <a:pt x="39793" y="74619"/>
                  </a:lnTo>
                  <a:lnTo>
                    <a:pt x="41797" y="71329"/>
                  </a:lnTo>
                  <a:lnTo>
                    <a:pt x="42990" y="77238"/>
                  </a:lnTo>
                  <a:lnTo>
                    <a:pt x="46711" y="83451"/>
                  </a:lnTo>
                  <a:lnTo>
                    <a:pt x="53248" y="92527"/>
                  </a:lnTo>
                  <a:lnTo>
                    <a:pt x="58735" y="98741"/>
                  </a:lnTo>
                  <a:lnTo>
                    <a:pt x="64556" y="99411"/>
                  </a:lnTo>
                  <a:lnTo>
                    <a:pt x="70186" y="103126"/>
                  </a:lnTo>
                  <a:lnTo>
                    <a:pt x="79395" y="101055"/>
                  </a:lnTo>
                  <a:lnTo>
                    <a:pt x="86791" y="102213"/>
                  </a:lnTo>
                  <a:lnTo>
                    <a:pt x="94234" y="99411"/>
                  </a:lnTo>
                  <a:lnTo>
                    <a:pt x="90322" y="92162"/>
                  </a:lnTo>
                  <a:lnTo>
                    <a:pt x="91610" y="84365"/>
                  </a:lnTo>
                  <a:lnTo>
                    <a:pt x="89415" y="78274"/>
                  </a:lnTo>
                  <a:lnTo>
                    <a:pt x="88986" y="68771"/>
                  </a:lnTo>
                  <a:lnTo>
                    <a:pt x="85073" y="58903"/>
                  </a:lnTo>
                  <a:lnTo>
                    <a:pt x="72858" y="54274"/>
                  </a:lnTo>
                  <a:lnTo>
                    <a:pt x="61502" y="53177"/>
                  </a:lnTo>
                  <a:lnTo>
                    <a:pt x="66465" y="47573"/>
                  </a:lnTo>
                  <a:lnTo>
                    <a:pt x="73908" y="45380"/>
                  </a:lnTo>
                  <a:lnTo>
                    <a:pt x="77296" y="44954"/>
                  </a:lnTo>
                  <a:lnTo>
                    <a:pt x="83642" y="44588"/>
                  </a:lnTo>
                  <a:lnTo>
                    <a:pt x="92230" y="43857"/>
                  </a:lnTo>
                  <a:lnTo>
                    <a:pt x="100532" y="37644"/>
                  </a:lnTo>
                  <a:lnTo>
                    <a:pt x="106258" y="31431"/>
                  </a:lnTo>
                  <a:lnTo>
                    <a:pt x="113415" y="26680"/>
                  </a:lnTo>
                  <a:lnTo>
                    <a:pt x="120000" y="20527"/>
                  </a:lnTo>
                  <a:lnTo>
                    <a:pt x="115467" y="20893"/>
                  </a:lnTo>
                  <a:lnTo>
                    <a:pt x="104540" y="20893"/>
                  </a:lnTo>
                  <a:lnTo>
                    <a:pt x="99101" y="20162"/>
                  </a:lnTo>
                  <a:lnTo>
                    <a:pt x="97956" y="18335"/>
                  </a:lnTo>
                  <a:lnTo>
                    <a:pt x="93089" y="18335"/>
                  </a:lnTo>
                  <a:lnTo>
                    <a:pt x="85646" y="15776"/>
                  </a:lnTo>
                  <a:lnTo>
                    <a:pt x="78489" y="17604"/>
                  </a:lnTo>
                  <a:lnTo>
                    <a:pt x="69041" y="22659"/>
                  </a:lnTo>
                  <a:lnTo>
                    <a:pt x="61884" y="24852"/>
                  </a:lnTo>
                  <a:lnTo>
                    <a:pt x="55013" y="25218"/>
                  </a:lnTo>
                  <a:lnTo>
                    <a:pt x="62409" y="20527"/>
                  </a:lnTo>
                  <a:lnTo>
                    <a:pt x="69900" y="12060"/>
                  </a:lnTo>
                  <a:lnTo>
                    <a:pt x="69328" y="10233"/>
                  </a:lnTo>
                  <a:lnTo>
                    <a:pt x="69900" y="6213"/>
                  </a:lnTo>
                  <a:lnTo>
                    <a:pt x="70473" y="2192"/>
                  </a:lnTo>
                  <a:lnTo>
                    <a:pt x="69328" y="0"/>
                  </a:lnTo>
                  <a:lnTo>
                    <a:pt x="67610" y="1461"/>
                  </a:lnTo>
                  <a:lnTo>
                    <a:pt x="64699" y="2558"/>
                  </a:lnTo>
                  <a:lnTo>
                    <a:pt x="56731" y="6213"/>
                  </a:lnTo>
                  <a:lnTo>
                    <a:pt x="52389" y="8771"/>
                  </a:lnTo>
                  <a:lnTo>
                    <a:pt x="48954" y="8771"/>
                  </a:lnTo>
                  <a:lnTo>
                    <a:pt x="47284" y="10233"/>
                  </a:lnTo>
                  <a:lnTo>
                    <a:pt x="42417" y="20162"/>
                  </a:lnTo>
                  <a:lnTo>
                    <a:pt x="40652" y="24852"/>
                  </a:lnTo>
                  <a:lnTo>
                    <a:pt x="34640" y="29238"/>
                  </a:lnTo>
                  <a:lnTo>
                    <a:pt x="30966" y="32893"/>
                  </a:lnTo>
                  <a:lnTo>
                    <a:pt x="30679" y="32893"/>
                  </a:lnTo>
                  <a:lnTo>
                    <a:pt x="30393" y="32527"/>
                  </a:lnTo>
                  <a:lnTo>
                    <a:pt x="28628" y="31431"/>
                  </a:lnTo>
                  <a:lnTo>
                    <a:pt x="26910" y="29969"/>
                  </a:lnTo>
                  <a:lnTo>
                    <a:pt x="26337" y="29604"/>
                  </a:lnTo>
                  <a:lnTo>
                    <a:pt x="25765" y="28873"/>
                  </a:lnTo>
                  <a:lnTo>
                    <a:pt x="25192" y="28142"/>
                  </a:lnTo>
                  <a:lnTo>
                    <a:pt x="24047" y="27045"/>
                  </a:lnTo>
                  <a:lnTo>
                    <a:pt x="22616" y="25949"/>
                  </a:lnTo>
                  <a:lnTo>
                    <a:pt x="21184" y="24852"/>
                  </a:lnTo>
                  <a:lnTo>
                    <a:pt x="19801" y="23756"/>
                  </a:lnTo>
                  <a:lnTo>
                    <a:pt x="18369" y="22659"/>
                  </a:lnTo>
                  <a:lnTo>
                    <a:pt x="17463" y="22294"/>
                  </a:lnTo>
                  <a:lnTo>
                    <a:pt x="17176" y="21928"/>
                  </a:lnTo>
                  <a:lnTo>
                    <a:pt x="9161" y="14253"/>
                  </a:lnTo>
                  <a:lnTo>
                    <a:pt x="10019" y="18700"/>
                  </a:lnTo>
                  <a:lnTo>
                    <a:pt x="27196" y="34355"/>
                  </a:lnTo>
                  <a:lnTo>
                    <a:pt x="26624" y="37644"/>
                  </a:lnTo>
                  <a:lnTo>
                    <a:pt x="21184" y="44588"/>
                  </a:lnTo>
                  <a:lnTo>
                    <a:pt x="15459" y="47939"/>
                  </a:lnTo>
                  <a:lnTo>
                    <a:pt x="15172" y="47939"/>
                  </a:lnTo>
                  <a:lnTo>
                    <a:pt x="12310" y="49401"/>
                  </a:lnTo>
                  <a:lnTo>
                    <a:pt x="6059" y="51959"/>
                  </a:lnTo>
                  <a:lnTo>
                    <a:pt x="0" y="54883"/>
                  </a:lnTo>
                  <a:lnTo>
                    <a:pt x="0" y="70964"/>
                  </a:lnTo>
                  <a:lnTo>
                    <a:pt x="3721" y="69868"/>
                  </a:lnTo>
                  <a:lnTo>
                    <a:pt x="17749" y="61827"/>
                  </a:lnTo>
                  <a:lnTo>
                    <a:pt x="16031" y="68040"/>
                  </a:lnTo>
                  <a:lnTo>
                    <a:pt x="10592" y="76873"/>
                  </a:lnTo>
                  <a:lnTo>
                    <a:pt x="6918" y="88507"/>
                  </a:lnTo>
                  <a:lnTo>
                    <a:pt x="6632" y="88873"/>
                  </a:lnTo>
                  <a:lnTo>
                    <a:pt x="6345" y="89238"/>
                  </a:lnTo>
                  <a:lnTo>
                    <a:pt x="4866" y="91065"/>
                  </a:lnTo>
                  <a:lnTo>
                    <a:pt x="4294" y="91796"/>
                  </a:lnTo>
                  <a:lnTo>
                    <a:pt x="4007" y="92527"/>
                  </a:lnTo>
                  <a:lnTo>
                    <a:pt x="4007" y="93258"/>
                  </a:lnTo>
                  <a:lnTo>
                    <a:pt x="4580" y="93624"/>
                  </a:lnTo>
                  <a:lnTo>
                    <a:pt x="5439" y="94355"/>
                  </a:lnTo>
                  <a:lnTo>
                    <a:pt x="6059" y="95451"/>
                  </a:lnTo>
                  <a:lnTo>
                    <a:pt x="6632" y="97279"/>
                  </a:lnTo>
                  <a:lnTo>
                    <a:pt x="6918" y="99472"/>
                  </a:lnTo>
                  <a:lnTo>
                    <a:pt x="7157" y="101299"/>
                  </a:lnTo>
                  <a:lnTo>
                    <a:pt x="7443" y="103126"/>
                  </a:lnTo>
                  <a:lnTo>
                    <a:pt x="7729" y="104588"/>
                  </a:lnTo>
                  <a:lnTo>
                    <a:pt x="7729" y="104954"/>
                  </a:lnTo>
                  <a:lnTo>
                    <a:pt x="10306" y="109401"/>
                  </a:lnTo>
                  <a:lnTo>
                    <a:pt x="10306" y="109766"/>
                  </a:lnTo>
                  <a:lnTo>
                    <a:pt x="10592" y="110497"/>
                  </a:lnTo>
                  <a:lnTo>
                    <a:pt x="10878" y="112690"/>
                  </a:lnTo>
                  <a:lnTo>
                    <a:pt x="11165" y="114883"/>
                  </a:lnTo>
                  <a:lnTo>
                    <a:pt x="11451" y="115979"/>
                  </a:lnTo>
                  <a:lnTo>
                    <a:pt x="11451" y="116710"/>
                  </a:lnTo>
                  <a:lnTo>
                    <a:pt x="11737" y="117076"/>
                  </a:lnTo>
                  <a:lnTo>
                    <a:pt x="12023" y="117807"/>
                  </a:lnTo>
                  <a:lnTo>
                    <a:pt x="12310" y="120000"/>
                  </a:lnTo>
                  <a:lnTo>
                    <a:pt x="20898" y="120000"/>
                  </a:lnTo>
                  <a:lnTo>
                    <a:pt x="22043" y="117076"/>
                  </a:lnTo>
                  <a:lnTo>
                    <a:pt x="29773" y="108304"/>
                  </a:lnTo>
                  <a:lnTo>
                    <a:pt x="29773" y="108304"/>
                  </a:lnTo>
                  <a:close/>
                </a:path>
              </a:pathLst>
            </a:custGeom>
            <a:gradFill>
              <a:gsLst>
                <a:gs pos="0">
                  <a:schemeClr val="dk1"/>
                </a:gs>
                <a:gs pos="50000">
                  <a:schemeClr val="dk2"/>
                </a:gs>
                <a:gs pos="100000">
                  <a:schemeClr val="dk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3" name="Google Shape;43;p3"/>
            <p:cNvSpPr/>
            <p:nvPr/>
          </p:nvSpPr>
          <p:spPr>
            <a:xfrm>
              <a:off x="0" y="3962400"/>
              <a:ext cx="3352800" cy="2546350"/>
            </a:xfrm>
            <a:custGeom>
              <a:rect b="b" l="l" r="r" t="t"/>
              <a:pathLst>
                <a:path extrusionOk="0" h="120000" w="120000">
                  <a:moveTo>
                    <a:pt x="32783" y="73797"/>
                  </a:moveTo>
                  <a:lnTo>
                    <a:pt x="30748" y="48325"/>
                  </a:lnTo>
                  <a:lnTo>
                    <a:pt x="37870" y="27948"/>
                  </a:lnTo>
                  <a:lnTo>
                    <a:pt x="52397" y="41533"/>
                  </a:lnTo>
                  <a:lnTo>
                    <a:pt x="68619" y="61485"/>
                  </a:lnTo>
                  <a:lnTo>
                    <a:pt x="83824" y="78466"/>
                  </a:lnTo>
                  <a:lnTo>
                    <a:pt x="101742" y="96226"/>
                  </a:lnTo>
                  <a:lnTo>
                    <a:pt x="106434" y="100047"/>
                  </a:lnTo>
                  <a:lnTo>
                    <a:pt x="103777" y="95801"/>
                  </a:lnTo>
                  <a:lnTo>
                    <a:pt x="79755" y="70825"/>
                  </a:lnTo>
                  <a:lnTo>
                    <a:pt x="61497" y="48325"/>
                  </a:lnTo>
                  <a:lnTo>
                    <a:pt x="40866" y="23278"/>
                  </a:lnTo>
                  <a:lnTo>
                    <a:pt x="56467" y="22004"/>
                  </a:lnTo>
                  <a:lnTo>
                    <a:pt x="72689" y="22429"/>
                  </a:lnTo>
                  <a:lnTo>
                    <a:pt x="91229" y="19033"/>
                  </a:lnTo>
                  <a:lnTo>
                    <a:pt x="120000" y="13938"/>
                  </a:lnTo>
                  <a:lnTo>
                    <a:pt x="117286" y="12240"/>
                  </a:lnTo>
                  <a:lnTo>
                    <a:pt x="87216" y="18183"/>
                  </a:lnTo>
                  <a:lnTo>
                    <a:pt x="68280" y="19457"/>
                  </a:lnTo>
                  <a:lnTo>
                    <a:pt x="42901" y="18183"/>
                  </a:lnTo>
                  <a:lnTo>
                    <a:pt x="46292" y="16061"/>
                  </a:lnTo>
                  <a:lnTo>
                    <a:pt x="64550" y="0"/>
                  </a:lnTo>
                  <a:lnTo>
                    <a:pt x="61497" y="2122"/>
                  </a:lnTo>
                  <a:lnTo>
                    <a:pt x="57089" y="5943"/>
                  </a:lnTo>
                  <a:lnTo>
                    <a:pt x="48327" y="13514"/>
                  </a:lnTo>
                  <a:lnTo>
                    <a:pt x="37870" y="19882"/>
                  </a:lnTo>
                  <a:lnTo>
                    <a:pt x="35836" y="25400"/>
                  </a:lnTo>
                  <a:lnTo>
                    <a:pt x="17239" y="41533"/>
                  </a:lnTo>
                  <a:lnTo>
                    <a:pt x="0" y="51297"/>
                  </a:lnTo>
                  <a:lnTo>
                    <a:pt x="0" y="51721"/>
                  </a:lnTo>
                  <a:lnTo>
                    <a:pt x="0" y="54268"/>
                  </a:lnTo>
                  <a:lnTo>
                    <a:pt x="16900" y="44929"/>
                  </a:lnTo>
                  <a:lnTo>
                    <a:pt x="33462" y="30495"/>
                  </a:lnTo>
                  <a:lnTo>
                    <a:pt x="28714" y="47476"/>
                  </a:lnTo>
                  <a:lnTo>
                    <a:pt x="29731" y="70400"/>
                  </a:lnTo>
                  <a:lnTo>
                    <a:pt x="26000" y="82641"/>
                  </a:lnTo>
                  <a:lnTo>
                    <a:pt x="18596" y="104716"/>
                  </a:lnTo>
                  <a:lnTo>
                    <a:pt x="18257" y="120000"/>
                  </a:lnTo>
                  <a:lnTo>
                    <a:pt x="18596" y="120000"/>
                  </a:lnTo>
                  <a:lnTo>
                    <a:pt x="19613" y="109811"/>
                  </a:lnTo>
                  <a:lnTo>
                    <a:pt x="32783" y="73797"/>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4" name="Google Shape;44;p3"/>
            <p:cNvSpPr/>
            <p:nvPr/>
          </p:nvSpPr>
          <p:spPr>
            <a:xfrm>
              <a:off x="3321050" y="5132387"/>
              <a:ext cx="5822950" cy="1497012"/>
            </a:xfrm>
            <a:custGeom>
              <a:rect b="b" l="l" r="r" t="t"/>
              <a:pathLst>
                <a:path extrusionOk="0" h="120000" w="120000">
                  <a:moveTo>
                    <a:pt x="113914" y="38176"/>
                  </a:moveTo>
                  <a:lnTo>
                    <a:pt x="109203" y="36648"/>
                  </a:lnTo>
                  <a:lnTo>
                    <a:pt x="108615" y="33594"/>
                  </a:lnTo>
                  <a:lnTo>
                    <a:pt x="104492" y="32831"/>
                  </a:lnTo>
                  <a:lnTo>
                    <a:pt x="98767" y="27486"/>
                  </a:lnTo>
                  <a:lnTo>
                    <a:pt x="92126" y="29777"/>
                  </a:lnTo>
                  <a:lnTo>
                    <a:pt x="82868" y="36648"/>
                  </a:lnTo>
                  <a:lnTo>
                    <a:pt x="76226" y="38939"/>
                  </a:lnTo>
                  <a:lnTo>
                    <a:pt x="70305" y="39703"/>
                  </a:lnTo>
                  <a:lnTo>
                    <a:pt x="77600" y="32831"/>
                  </a:lnTo>
                  <a:lnTo>
                    <a:pt x="85845" y="19851"/>
                  </a:lnTo>
                  <a:lnTo>
                    <a:pt x="85845" y="16797"/>
                  </a:lnTo>
                  <a:lnTo>
                    <a:pt x="87219" y="9925"/>
                  </a:lnTo>
                  <a:lnTo>
                    <a:pt x="88560" y="3054"/>
                  </a:lnTo>
                  <a:lnTo>
                    <a:pt x="88167" y="0"/>
                  </a:lnTo>
                  <a:lnTo>
                    <a:pt x="86434" y="1527"/>
                  </a:lnTo>
                  <a:lnTo>
                    <a:pt x="83653" y="3817"/>
                  </a:lnTo>
                  <a:lnTo>
                    <a:pt x="82279" y="6871"/>
                  </a:lnTo>
                  <a:lnTo>
                    <a:pt x="79334" y="10689"/>
                  </a:lnTo>
                  <a:lnTo>
                    <a:pt x="76030" y="8398"/>
                  </a:lnTo>
                  <a:lnTo>
                    <a:pt x="71679" y="11452"/>
                  </a:lnTo>
                  <a:lnTo>
                    <a:pt x="68735" y="11452"/>
                  </a:lnTo>
                  <a:lnTo>
                    <a:pt x="66968" y="13743"/>
                  </a:lnTo>
                  <a:lnTo>
                    <a:pt x="60687" y="29013"/>
                  </a:lnTo>
                  <a:lnTo>
                    <a:pt x="57938" y="36648"/>
                  </a:lnTo>
                  <a:lnTo>
                    <a:pt x="52050" y="42884"/>
                  </a:lnTo>
                  <a:lnTo>
                    <a:pt x="47928" y="48229"/>
                  </a:lnTo>
                  <a:lnTo>
                    <a:pt x="47731" y="48229"/>
                  </a:lnTo>
                  <a:lnTo>
                    <a:pt x="47535" y="47465"/>
                  </a:lnTo>
                  <a:lnTo>
                    <a:pt x="46357" y="45938"/>
                  </a:lnTo>
                  <a:lnTo>
                    <a:pt x="45179" y="43647"/>
                  </a:lnTo>
                  <a:lnTo>
                    <a:pt x="44591" y="42120"/>
                  </a:lnTo>
                  <a:lnTo>
                    <a:pt x="44394" y="41230"/>
                  </a:lnTo>
                  <a:lnTo>
                    <a:pt x="43969" y="39703"/>
                  </a:lnTo>
                  <a:lnTo>
                    <a:pt x="43184" y="38176"/>
                  </a:lnTo>
                  <a:lnTo>
                    <a:pt x="42202" y="36648"/>
                  </a:lnTo>
                  <a:lnTo>
                    <a:pt x="41221" y="34358"/>
                  </a:lnTo>
                  <a:lnTo>
                    <a:pt x="40239" y="32067"/>
                  </a:lnTo>
                  <a:lnTo>
                    <a:pt x="38833" y="28886"/>
                  </a:lnTo>
                  <a:lnTo>
                    <a:pt x="36608" y="28886"/>
                  </a:lnTo>
                  <a:lnTo>
                    <a:pt x="44394" y="50519"/>
                  </a:lnTo>
                  <a:lnTo>
                    <a:pt x="43184" y="55737"/>
                  </a:lnTo>
                  <a:lnTo>
                    <a:pt x="37131" y="66426"/>
                  </a:lnTo>
                  <a:lnTo>
                    <a:pt x="31406" y="71007"/>
                  </a:lnTo>
                  <a:lnTo>
                    <a:pt x="22377" y="76352"/>
                  </a:lnTo>
                  <a:lnTo>
                    <a:pt x="15507" y="80169"/>
                  </a:lnTo>
                  <a:lnTo>
                    <a:pt x="12758" y="87041"/>
                  </a:lnTo>
                  <a:lnTo>
                    <a:pt x="4318" y="99384"/>
                  </a:lnTo>
                  <a:lnTo>
                    <a:pt x="0" y="105493"/>
                  </a:lnTo>
                  <a:lnTo>
                    <a:pt x="7655" y="107783"/>
                  </a:lnTo>
                  <a:lnTo>
                    <a:pt x="16292" y="105493"/>
                  </a:lnTo>
                  <a:lnTo>
                    <a:pt x="30261" y="94040"/>
                  </a:lnTo>
                  <a:lnTo>
                    <a:pt x="27480" y="103966"/>
                  </a:lnTo>
                  <a:lnTo>
                    <a:pt x="20839" y="117709"/>
                  </a:lnTo>
                  <a:lnTo>
                    <a:pt x="20054" y="120000"/>
                  </a:lnTo>
                  <a:lnTo>
                    <a:pt x="45965" y="120000"/>
                  </a:lnTo>
                  <a:lnTo>
                    <a:pt x="46161" y="117709"/>
                  </a:lnTo>
                  <a:lnTo>
                    <a:pt x="47339" y="120000"/>
                  </a:lnTo>
                  <a:lnTo>
                    <a:pt x="95659" y="120000"/>
                  </a:lnTo>
                  <a:lnTo>
                    <a:pt x="94482" y="109310"/>
                  </a:lnTo>
                  <a:lnTo>
                    <a:pt x="88756" y="98621"/>
                  </a:lnTo>
                  <a:lnTo>
                    <a:pt x="84471" y="90095"/>
                  </a:lnTo>
                  <a:lnTo>
                    <a:pt x="76423" y="80933"/>
                  </a:lnTo>
                  <a:lnTo>
                    <a:pt x="75212" y="77115"/>
                  </a:lnTo>
                  <a:lnTo>
                    <a:pt x="82082" y="74061"/>
                  </a:lnTo>
                  <a:lnTo>
                    <a:pt x="85256" y="74825"/>
                  </a:lnTo>
                  <a:lnTo>
                    <a:pt x="90719" y="74825"/>
                  </a:lnTo>
                  <a:lnTo>
                    <a:pt x="98178" y="74061"/>
                  </a:lnTo>
                  <a:lnTo>
                    <a:pt x="106619" y="65662"/>
                  </a:lnTo>
                  <a:lnTo>
                    <a:pt x="112933" y="55737"/>
                  </a:lnTo>
                  <a:lnTo>
                    <a:pt x="119999" y="49756"/>
                  </a:lnTo>
                  <a:lnTo>
                    <a:pt x="119999" y="39703"/>
                  </a:lnTo>
                  <a:lnTo>
                    <a:pt x="113914" y="38176"/>
                  </a:lnTo>
                  <a:close/>
                </a:path>
              </a:pathLst>
            </a:custGeom>
            <a:gradFill>
              <a:gsLst>
                <a:gs pos="0">
                  <a:schemeClr val="dk1"/>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5" name="Google Shape;45;p3"/>
            <p:cNvSpPr/>
            <p:nvPr/>
          </p:nvSpPr>
          <p:spPr>
            <a:xfrm>
              <a:off x="0" y="831850"/>
              <a:ext cx="1544637" cy="1897062"/>
            </a:xfrm>
            <a:custGeom>
              <a:rect b="b" l="l" r="r" t="t"/>
              <a:pathLst>
                <a:path extrusionOk="0" h="120000" w="120000">
                  <a:moveTo>
                    <a:pt x="40000" y="119395"/>
                  </a:moveTo>
                  <a:lnTo>
                    <a:pt x="60681" y="120000"/>
                  </a:lnTo>
                  <a:lnTo>
                    <a:pt x="71826" y="115771"/>
                  </a:lnTo>
                  <a:lnTo>
                    <a:pt x="100681" y="109228"/>
                  </a:lnTo>
                  <a:lnTo>
                    <a:pt x="115541" y="106208"/>
                  </a:lnTo>
                  <a:lnTo>
                    <a:pt x="93993" y="99563"/>
                  </a:lnTo>
                  <a:lnTo>
                    <a:pt x="68854" y="95939"/>
                  </a:lnTo>
                  <a:lnTo>
                    <a:pt x="24396" y="97751"/>
                  </a:lnTo>
                  <a:lnTo>
                    <a:pt x="37027" y="89899"/>
                  </a:lnTo>
                  <a:lnTo>
                    <a:pt x="61424" y="80838"/>
                  </a:lnTo>
                  <a:lnTo>
                    <a:pt x="85944" y="67550"/>
                  </a:lnTo>
                  <a:lnTo>
                    <a:pt x="86687" y="67550"/>
                  </a:lnTo>
                  <a:lnTo>
                    <a:pt x="88173" y="66946"/>
                  </a:lnTo>
                  <a:lnTo>
                    <a:pt x="93250" y="65134"/>
                  </a:lnTo>
                  <a:lnTo>
                    <a:pt x="96222" y="64530"/>
                  </a:lnTo>
                  <a:lnTo>
                    <a:pt x="97708" y="63322"/>
                  </a:lnTo>
                  <a:lnTo>
                    <a:pt x="98452" y="62114"/>
                  </a:lnTo>
                  <a:lnTo>
                    <a:pt x="97708" y="61510"/>
                  </a:lnTo>
                  <a:lnTo>
                    <a:pt x="96965" y="60302"/>
                  </a:lnTo>
                  <a:lnTo>
                    <a:pt x="96965" y="57885"/>
                  </a:lnTo>
                  <a:lnTo>
                    <a:pt x="98452" y="54865"/>
                  </a:lnTo>
                  <a:lnTo>
                    <a:pt x="99938" y="51845"/>
                  </a:lnTo>
                  <a:lnTo>
                    <a:pt x="102167" y="48825"/>
                  </a:lnTo>
                  <a:lnTo>
                    <a:pt x="103653" y="45805"/>
                  </a:lnTo>
                  <a:lnTo>
                    <a:pt x="104396" y="43993"/>
                  </a:lnTo>
                  <a:lnTo>
                    <a:pt x="105139" y="43389"/>
                  </a:lnTo>
                  <a:lnTo>
                    <a:pt x="105139" y="34932"/>
                  </a:lnTo>
                  <a:lnTo>
                    <a:pt x="105139" y="34328"/>
                  </a:lnTo>
                  <a:lnTo>
                    <a:pt x="105882" y="33724"/>
                  </a:lnTo>
                  <a:lnTo>
                    <a:pt x="108111" y="30704"/>
                  </a:lnTo>
                  <a:lnTo>
                    <a:pt x="109597" y="27080"/>
                  </a:lnTo>
                  <a:lnTo>
                    <a:pt x="111083" y="24060"/>
                  </a:lnTo>
                  <a:lnTo>
                    <a:pt x="111826" y="22852"/>
                  </a:lnTo>
                  <a:lnTo>
                    <a:pt x="112569" y="21644"/>
                  </a:lnTo>
                  <a:lnTo>
                    <a:pt x="114798" y="17416"/>
                  </a:lnTo>
                  <a:lnTo>
                    <a:pt x="117027" y="13791"/>
                  </a:lnTo>
                  <a:lnTo>
                    <a:pt x="117770" y="12583"/>
                  </a:lnTo>
                  <a:lnTo>
                    <a:pt x="117770" y="11979"/>
                  </a:lnTo>
                  <a:lnTo>
                    <a:pt x="120000" y="0"/>
                  </a:lnTo>
                  <a:lnTo>
                    <a:pt x="117027" y="4731"/>
                  </a:lnTo>
                  <a:lnTo>
                    <a:pt x="96965" y="11375"/>
                  </a:lnTo>
                  <a:lnTo>
                    <a:pt x="87430" y="16208"/>
                  </a:lnTo>
                  <a:lnTo>
                    <a:pt x="56965" y="23456"/>
                  </a:lnTo>
                  <a:lnTo>
                    <a:pt x="34798" y="28892"/>
                  </a:lnTo>
                  <a:lnTo>
                    <a:pt x="21424" y="29496"/>
                  </a:lnTo>
                  <a:lnTo>
                    <a:pt x="1486" y="48825"/>
                  </a:lnTo>
                  <a:lnTo>
                    <a:pt x="0" y="51241"/>
                  </a:lnTo>
                  <a:lnTo>
                    <a:pt x="0" y="119395"/>
                  </a:lnTo>
                  <a:lnTo>
                    <a:pt x="11888" y="118791"/>
                  </a:lnTo>
                  <a:lnTo>
                    <a:pt x="40000" y="119395"/>
                  </a:lnTo>
                  <a:close/>
                </a:path>
              </a:pathLst>
            </a:custGeom>
            <a:gradFill>
              <a:gsLst>
                <a:gs pos="0">
                  <a:schemeClr val="dk1"/>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6" name="Google Shape;46;p3"/>
            <p:cNvSpPr/>
            <p:nvPr/>
          </p:nvSpPr>
          <p:spPr>
            <a:xfrm>
              <a:off x="5060950" y="1587"/>
              <a:ext cx="4079875" cy="3597275"/>
            </a:xfrm>
            <a:custGeom>
              <a:rect b="b" l="l" r="r" t="t"/>
              <a:pathLst>
                <a:path extrusionOk="0" h="120000" w="120000">
                  <a:moveTo>
                    <a:pt x="35299" y="24518"/>
                  </a:moveTo>
                  <a:lnTo>
                    <a:pt x="40108" y="32409"/>
                  </a:lnTo>
                  <a:lnTo>
                    <a:pt x="43750" y="38128"/>
                  </a:lnTo>
                  <a:lnTo>
                    <a:pt x="50754" y="45172"/>
                  </a:lnTo>
                  <a:lnTo>
                    <a:pt x="51595" y="48031"/>
                  </a:lnTo>
                  <a:lnTo>
                    <a:pt x="44871" y="48349"/>
                  </a:lnTo>
                  <a:lnTo>
                    <a:pt x="41789" y="47714"/>
                  </a:lnTo>
                  <a:lnTo>
                    <a:pt x="36700" y="46760"/>
                  </a:lnTo>
                  <a:lnTo>
                    <a:pt x="29743" y="45489"/>
                  </a:lnTo>
                  <a:lnTo>
                    <a:pt x="21011" y="49302"/>
                  </a:lnTo>
                  <a:lnTo>
                    <a:pt x="14287" y="54068"/>
                  </a:lnTo>
                  <a:lnTo>
                    <a:pt x="7003" y="56928"/>
                  </a:lnTo>
                  <a:lnTo>
                    <a:pt x="0" y="61059"/>
                  </a:lnTo>
                  <a:lnTo>
                    <a:pt x="3642" y="61694"/>
                  </a:lnTo>
                  <a:lnTo>
                    <a:pt x="12326" y="64607"/>
                  </a:lnTo>
                  <a:lnTo>
                    <a:pt x="16856" y="66513"/>
                  </a:lnTo>
                  <a:lnTo>
                    <a:pt x="17136" y="68737"/>
                  </a:lnTo>
                  <a:lnTo>
                    <a:pt x="20731" y="69691"/>
                  </a:lnTo>
                  <a:lnTo>
                    <a:pt x="26054" y="74139"/>
                  </a:lnTo>
                  <a:lnTo>
                    <a:pt x="32544" y="74139"/>
                  </a:lnTo>
                  <a:lnTo>
                    <a:pt x="41789" y="71279"/>
                  </a:lnTo>
                  <a:lnTo>
                    <a:pt x="47906" y="71279"/>
                  </a:lnTo>
                  <a:lnTo>
                    <a:pt x="53556" y="71915"/>
                  </a:lnTo>
                  <a:lnTo>
                    <a:pt x="46272" y="74774"/>
                  </a:lnTo>
                  <a:lnTo>
                    <a:pt x="37540" y="81447"/>
                  </a:lnTo>
                  <a:lnTo>
                    <a:pt x="37540" y="83353"/>
                  </a:lnTo>
                  <a:lnTo>
                    <a:pt x="35579" y="87113"/>
                  </a:lnTo>
                  <a:lnTo>
                    <a:pt x="33898" y="90979"/>
                  </a:lnTo>
                  <a:lnTo>
                    <a:pt x="34178" y="92886"/>
                  </a:lnTo>
                  <a:lnTo>
                    <a:pt x="35859" y="92250"/>
                  </a:lnTo>
                  <a:lnTo>
                    <a:pt x="38708" y="91615"/>
                  </a:lnTo>
                  <a:lnTo>
                    <a:pt x="40389" y="89655"/>
                  </a:lnTo>
                  <a:lnTo>
                    <a:pt x="43190" y="88067"/>
                  </a:lnTo>
                  <a:lnTo>
                    <a:pt x="46272" y="89973"/>
                  </a:lnTo>
                  <a:lnTo>
                    <a:pt x="50754" y="88702"/>
                  </a:lnTo>
                  <a:lnTo>
                    <a:pt x="52996" y="86160"/>
                  </a:lnTo>
                  <a:lnTo>
                    <a:pt x="53556" y="89338"/>
                  </a:lnTo>
                  <a:lnTo>
                    <a:pt x="55237" y="88384"/>
                  </a:lnTo>
                  <a:lnTo>
                    <a:pt x="62241" y="80176"/>
                  </a:lnTo>
                  <a:lnTo>
                    <a:pt x="65322" y="76045"/>
                  </a:lnTo>
                  <a:lnTo>
                    <a:pt x="71252" y="73186"/>
                  </a:lnTo>
                  <a:lnTo>
                    <a:pt x="75408" y="70644"/>
                  </a:lnTo>
                  <a:lnTo>
                    <a:pt x="75968" y="71279"/>
                  </a:lnTo>
                  <a:lnTo>
                    <a:pt x="76809" y="72550"/>
                  </a:lnTo>
                  <a:lnTo>
                    <a:pt x="77929" y="74139"/>
                  </a:lnTo>
                  <a:lnTo>
                    <a:pt x="78490" y="75728"/>
                  </a:lnTo>
                  <a:lnTo>
                    <a:pt x="78770" y="76681"/>
                  </a:lnTo>
                  <a:lnTo>
                    <a:pt x="79330" y="77634"/>
                  </a:lnTo>
                  <a:lnTo>
                    <a:pt x="80731" y="80494"/>
                  </a:lnTo>
                  <a:lnTo>
                    <a:pt x="81571" y="82082"/>
                  </a:lnTo>
                  <a:lnTo>
                    <a:pt x="82459" y="83353"/>
                  </a:lnTo>
                  <a:lnTo>
                    <a:pt x="82739" y="83989"/>
                  </a:lnTo>
                  <a:lnTo>
                    <a:pt x="83019" y="84307"/>
                  </a:lnTo>
                  <a:lnTo>
                    <a:pt x="99175" y="119046"/>
                  </a:lnTo>
                  <a:lnTo>
                    <a:pt x="103424" y="120000"/>
                  </a:lnTo>
                  <a:lnTo>
                    <a:pt x="79050" y="70008"/>
                  </a:lnTo>
                  <a:lnTo>
                    <a:pt x="80451" y="66831"/>
                  </a:lnTo>
                  <a:lnTo>
                    <a:pt x="86894" y="61694"/>
                  </a:lnTo>
                  <a:lnTo>
                    <a:pt x="92824" y="59788"/>
                  </a:lnTo>
                  <a:lnTo>
                    <a:pt x="101463" y="58199"/>
                  </a:lnTo>
                  <a:lnTo>
                    <a:pt x="108233" y="56928"/>
                  </a:lnTo>
                  <a:lnTo>
                    <a:pt x="111595" y="53433"/>
                  </a:lnTo>
                  <a:lnTo>
                    <a:pt x="120000" y="47396"/>
                  </a:lnTo>
                  <a:lnTo>
                    <a:pt x="120000" y="42630"/>
                  </a:lnTo>
                  <a:lnTo>
                    <a:pt x="117478" y="41676"/>
                  </a:lnTo>
                  <a:lnTo>
                    <a:pt x="109354" y="41359"/>
                  </a:lnTo>
                  <a:lnTo>
                    <a:pt x="95346" y="46125"/>
                  </a:lnTo>
                  <a:lnTo>
                    <a:pt x="98708" y="40406"/>
                  </a:lnTo>
                  <a:lnTo>
                    <a:pt x="105712" y="33045"/>
                  </a:lnTo>
                  <a:lnTo>
                    <a:pt x="112435" y="22930"/>
                  </a:lnTo>
                  <a:lnTo>
                    <a:pt x="112715" y="22930"/>
                  </a:lnTo>
                  <a:lnTo>
                    <a:pt x="113276" y="22294"/>
                  </a:lnTo>
                  <a:lnTo>
                    <a:pt x="114677" y="21023"/>
                  </a:lnTo>
                  <a:lnTo>
                    <a:pt x="115517" y="20070"/>
                  </a:lnTo>
                  <a:lnTo>
                    <a:pt x="116077" y="19435"/>
                  </a:lnTo>
                  <a:lnTo>
                    <a:pt x="116357" y="18799"/>
                  </a:lnTo>
                  <a:lnTo>
                    <a:pt x="116077" y="18481"/>
                  </a:lnTo>
                  <a:lnTo>
                    <a:pt x="115517" y="17846"/>
                  </a:lnTo>
                  <a:lnTo>
                    <a:pt x="115517" y="16257"/>
                  </a:lnTo>
                  <a:lnTo>
                    <a:pt x="115517" y="14351"/>
                  </a:lnTo>
                  <a:lnTo>
                    <a:pt x="115797" y="12074"/>
                  </a:lnTo>
                  <a:lnTo>
                    <a:pt x="116357" y="10167"/>
                  </a:lnTo>
                  <a:lnTo>
                    <a:pt x="116638" y="8261"/>
                  </a:lnTo>
                  <a:lnTo>
                    <a:pt x="116918" y="6990"/>
                  </a:lnTo>
                  <a:lnTo>
                    <a:pt x="116918" y="6672"/>
                  </a:lnTo>
                  <a:lnTo>
                    <a:pt x="116357" y="1906"/>
                  </a:lnTo>
                  <a:lnTo>
                    <a:pt x="116357" y="1270"/>
                  </a:lnTo>
                  <a:lnTo>
                    <a:pt x="116638" y="0"/>
                  </a:lnTo>
                  <a:lnTo>
                    <a:pt x="98147" y="0"/>
                  </a:lnTo>
                  <a:lnTo>
                    <a:pt x="93665" y="3177"/>
                  </a:lnTo>
                  <a:lnTo>
                    <a:pt x="89136" y="4766"/>
                  </a:lnTo>
                  <a:lnTo>
                    <a:pt x="84420" y="17846"/>
                  </a:lnTo>
                  <a:lnTo>
                    <a:pt x="81571" y="28331"/>
                  </a:lnTo>
                  <a:lnTo>
                    <a:pt x="78770" y="31138"/>
                  </a:lnTo>
                  <a:lnTo>
                    <a:pt x="79891" y="24836"/>
                  </a:lnTo>
                  <a:lnTo>
                    <a:pt x="78770" y="18164"/>
                  </a:lnTo>
                  <a:lnTo>
                    <a:pt x="76249" y="7625"/>
                  </a:lnTo>
                  <a:lnTo>
                    <a:pt x="74007" y="635"/>
                  </a:lnTo>
                  <a:lnTo>
                    <a:pt x="73727" y="0"/>
                  </a:lnTo>
                  <a:lnTo>
                    <a:pt x="36700" y="0"/>
                  </a:lnTo>
                  <a:lnTo>
                    <a:pt x="34459" y="9849"/>
                  </a:lnTo>
                  <a:lnTo>
                    <a:pt x="35299" y="24518"/>
                  </a:lnTo>
                  <a:close/>
                </a:path>
              </a:pathLst>
            </a:custGeom>
            <a:gradFill>
              <a:gsLst>
                <a:gs pos="0">
                  <a:schemeClr val="dk1"/>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7" name="Google Shape;47;p3"/>
            <p:cNvSpPr/>
            <p:nvPr/>
          </p:nvSpPr>
          <p:spPr>
            <a:xfrm>
              <a:off x="5595937" y="1587"/>
              <a:ext cx="3468687" cy="2393950"/>
            </a:xfrm>
            <a:custGeom>
              <a:rect b="b" l="l" r="r" t="t"/>
              <a:pathLst>
                <a:path extrusionOk="0" h="120000" w="120000">
                  <a:moveTo>
                    <a:pt x="57022" y="61156"/>
                  </a:moveTo>
                  <a:lnTo>
                    <a:pt x="65625" y="98471"/>
                  </a:lnTo>
                  <a:lnTo>
                    <a:pt x="52720" y="95122"/>
                  </a:lnTo>
                  <a:lnTo>
                    <a:pt x="39871" y="89860"/>
                  </a:lnTo>
                  <a:lnTo>
                    <a:pt x="24375" y="88425"/>
                  </a:lnTo>
                  <a:lnTo>
                    <a:pt x="0" y="86033"/>
                  </a:lnTo>
                  <a:lnTo>
                    <a:pt x="1654" y="88903"/>
                  </a:lnTo>
                  <a:lnTo>
                    <a:pt x="27352" y="90338"/>
                  </a:lnTo>
                  <a:lnTo>
                    <a:pt x="42849" y="94644"/>
                  </a:lnTo>
                  <a:lnTo>
                    <a:pt x="62316" y="103734"/>
                  </a:lnTo>
                  <a:lnTo>
                    <a:pt x="59007" y="105169"/>
                  </a:lnTo>
                  <a:lnTo>
                    <a:pt x="39209" y="120000"/>
                  </a:lnTo>
                  <a:lnTo>
                    <a:pt x="42187" y="118086"/>
                  </a:lnTo>
                  <a:lnTo>
                    <a:pt x="47481" y="114737"/>
                  </a:lnTo>
                  <a:lnTo>
                    <a:pt x="56360" y="108039"/>
                  </a:lnTo>
                  <a:lnTo>
                    <a:pt x="66948" y="103255"/>
                  </a:lnTo>
                  <a:lnTo>
                    <a:pt x="69871" y="97514"/>
                  </a:lnTo>
                  <a:lnTo>
                    <a:pt x="90000" y="83162"/>
                  </a:lnTo>
                  <a:lnTo>
                    <a:pt x="106488" y="75986"/>
                  </a:lnTo>
                  <a:lnTo>
                    <a:pt x="120000" y="65461"/>
                  </a:lnTo>
                  <a:lnTo>
                    <a:pt x="108143" y="72637"/>
                  </a:lnTo>
                  <a:lnTo>
                    <a:pt x="91323" y="78857"/>
                  </a:lnTo>
                  <a:lnTo>
                    <a:pt x="73841" y="91774"/>
                  </a:lnTo>
                  <a:lnTo>
                    <a:pt x="82775" y="72159"/>
                  </a:lnTo>
                  <a:lnTo>
                    <a:pt x="89338" y="43455"/>
                  </a:lnTo>
                  <a:lnTo>
                    <a:pt x="95955" y="29661"/>
                  </a:lnTo>
                  <a:lnTo>
                    <a:pt x="109136" y="4784"/>
                  </a:lnTo>
                  <a:lnTo>
                    <a:pt x="110459" y="0"/>
                  </a:lnTo>
                  <a:lnTo>
                    <a:pt x="108805" y="0"/>
                  </a:lnTo>
                  <a:lnTo>
                    <a:pt x="88014" y="38272"/>
                  </a:lnTo>
                  <a:lnTo>
                    <a:pt x="81452" y="70724"/>
                  </a:lnTo>
                  <a:lnTo>
                    <a:pt x="69209" y="93687"/>
                  </a:lnTo>
                  <a:lnTo>
                    <a:pt x="62316" y="72159"/>
                  </a:lnTo>
                  <a:lnTo>
                    <a:pt x="55698" y="43056"/>
                  </a:lnTo>
                  <a:lnTo>
                    <a:pt x="48805" y="17700"/>
                  </a:lnTo>
                  <a:lnTo>
                    <a:pt x="43511" y="0"/>
                  </a:lnTo>
                  <a:lnTo>
                    <a:pt x="41525" y="0"/>
                  </a:lnTo>
                  <a:lnTo>
                    <a:pt x="49797" y="28225"/>
                  </a:lnTo>
                  <a:lnTo>
                    <a:pt x="57022" y="61156"/>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8" name="Google Shape;48;p3"/>
            <p:cNvSpPr/>
            <p:nvPr/>
          </p:nvSpPr>
          <p:spPr>
            <a:xfrm>
              <a:off x="0" y="1030287"/>
              <a:ext cx="1295400" cy="1279525"/>
            </a:xfrm>
            <a:custGeom>
              <a:rect b="b" l="l" r="r" t="t"/>
              <a:pathLst>
                <a:path extrusionOk="0" h="120000" w="120000">
                  <a:moveTo>
                    <a:pt x="23763" y="84179"/>
                  </a:moveTo>
                  <a:lnTo>
                    <a:pt x="48560" y="65373"/>
                  </a:lnTo>
                  <a:lnTo>
                    <a:pt x="95350" y="32238"/>
                  </a:lnTo>
                  <a:lnTo>
                    <a:pt x="120000" y="0"/>
                  </a:lnTo>
                  <a:lnTo>
                    <a:pt x="99778" y="22388"/>
                  </a:lnTo>
                  <a:lnTo>
                    <a:pt x="21254" y="75223"/>
                  </a:lnTo>
                  <a:lnTo>
                    <a:pt x="0" y="109253"/>
                  </a:lnTo>
                  <a:lnTo>
                    <a:pt x="0" y="120000"/>
                  </a:lnTo>
                  <a:lnTo>
                    <a:pt x="23763" y="84179"/>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9" name="Google Shape;49;p3"/>
            <p:cNvSpPr/>
            <p:nvPr/>
          </p:nvSpPr>
          <p:spPr>
            <a:xfrm>
              <a:off x="0" y="2452687"/>
              <a:ext cx="1209675" cy="169862"/>
            </a:xfrm>
            <a:custGeom>
              <a:rect b="b" l="l" r="r" t="t"/>
              <a:pathLst>
                <a:path extrusionOk="0" h="120000" w="120000">
                  <a:moveTo>
                    <a:pt x="72727" y="74018"/>
                  </a:moveTo>
                  <a:lnTo>
                    <a:pt x="120000" y="0"/>
                  </a:lnTo>
                  <a:lnTo>
                    <a:pt x="78418" y="40373"/>
                  </a:lnTo>
                  <a:lnTo>
                    <a:pt x="21818" y="53831"/>
                  </a:lnTo>
                  <a:lnTo>
                    <a:pt x="0" y="87476"/>
                  </a:lnTo>
                  <a:lnTo>
                    <a:pt x="0" y="120000"/>
                  </a:lnTo>
                  <a:lnTo>
                    <a:pt x="15177" y="99813"/>
                  </a:lnTo>
                  <a:lnTo>
                    <a:pt x="72727" y="74018"/>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50" name="Google Shape;50;p3"/>
            <p:cNvSpPr/>
            <p:nvPr/>
          </p:nvSpPr>
          <p:spPr>
            <a:xfrm>
              <a:off x="3673475" y="5446712"/>
              <a:ext cx="5051425" cy="1182687"/>
            </a:xfrm>
            <a:custGeom>
              <a:rect b="b" l="l" r="r" t="t"/>
              <a:pathLst>
                <a:path extrusionOk="0" h="120000" w="120000">
                  <a:moveTo>
                    <a:pt x="52521" y="38600"/>
                  </a:moveTo>
                  <a:lnTo>
                    <a:pt x="65661" y="37631"/>
                  </a:lnTo>
                  <a:lnTo>
                    <a:pt x="79028" y="40538"/>
                  </a:lnTo>
                  <a:lnTo>
                    <a:pt x="94856" y="37631"/>
                  </a:lnTo>
                  <a:lnTo>
                    <a:pt x="120000" y="32947"/>
                  </a:lnTo>
                  <a:lnTo>
                    <a:pt x="117955" y="30040"/>
                  </a:lnTo>
                  <a:lnTo>
                    <a:pt x="91713" y="35693"/>
                  </a:lnTo>
                  <a:lnTo>
                    <a:pt x="75847" y="35693"/>
                  </a:lnTo>
                  <a:lnTo>
                    <a:pt x="55247" y="30040"/>
                  </a:lnTo>
                  <a:lnTo>
                    <a:pt x="58428" y="27133"/>
                  </a:lnTo>
                  <a:lnTo>
                    <a:pt x="77210" y="0"/>
                  </a:lnTo>
                  <a:lnTo>
                    <a:pt x="74256" y="3876"/>
                  </a:lnTo>
                  <a:lnTo>
                    <a:pt x="69523" y="10659"/>
                  </a:lnTo>
                  <a:lnTo>
                    <a:pt x="60662" y="22288"/>
                  </a:lnTo>
                  <a:lnTo>
                    <a:pt x="50703" y="31978"/>
                  </a:lnTo>
                  <a:lnTo>
                    <a:pt x="48015" y="40538"/>
                  </a:lnTo>
                  <a:lnTo>
                    <a:pt x="28968" y="66702"/>
                  </a:lnTo>
                  <a:lnTo>
                    <a:pt x="12685" y="81238"/>
                  </a:lnTo>
                  <a:lnTo>
                    <a:pt x="0" y="99650"/>
                  </a:lnTo>
                  <a:lnTo>
                    <a:pt x="11322" y="87052"/>
                  </a:lnTo>
                  <a:lnTo>
                    <a:pt x="27832" y="72516"/>
                  </a:lnTo>
                  <a:lnTo>
                    <a:pt x="44607" y="50228"/>
                  </a:lnTo>
                  <a:lnTo>
                    <a:pt x="37147" y="79300"/>
                  </a:lnTo>
                  <a:lnTo>
                    <a:pt x="32830" y="119999"/>
                  </a:lnTo>
                  <a:lnTo>
                    <a:pt x="32603" y="119999"/>
                  </a:lnTo>
                  <a:lnTo>
                    <a:pt x="35329" y="119999"/>
                  </a:lnTo>
                  <a:lnTo>
                    <a:pt x="38699" y="80269"/>
                  </a:lnTo>
                  <a:lnTo>
                    <a:pt x="49113" y="45383"/>
                  </a:lnTo>
                  <a:lnTo>
                    <a:pt x="57974" y="72516"/>
                  </a:lnTo>
                  <a:lnTo>
                    <a:pt x="67024" y="109340"/>
                  </a:lnTo>
                  <a:lnTo>
                    <a:pt x="70205" y="119999"/>
                  </a:lnTo>
                  <a:lnTo>
                    <a:pt x="72666" y="119999"/>
                  </a:lnTo>
                  <a:lnTo>
                    <a:pt x="64070" y="85114"/>
                  </a:lnTo>
                  <a:lnTo>
                    <a:pt x="52521" y="38600"/>
                  </a:lnTo>
                  <a:close/>
                </a:path>
              </a:pathLst>
            </a:custGeom>
            <a:gradFill>
              <a:gsLst>
                <a:gs pos="0">
                  <a:schemeClr val="accent2"/>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51" name="Google Shape;51;p3"/>
            <p:cNvSpPr txBox="1"/>
            <p:nvPr/>
          </p:nvSpPr>
          <p:spPr>
            <a:xfrm>
              <a:off x="304800" y="201612"/>
              <a:ext cx="1587" cy="1587"/>
            </a:xfrm>
            <a:prstGeom prst="rect">
              <a:avLst/>
            </a:prstGeom>
            <a:solidFill>
              <a:srgbClr val="9A1E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52" name="Google Shape;52;p3"/>
            <p:cNvSpPr txBox="1"/>
            <p:nvPr/>
          </p:nvSpPr>
          <p:spPr>
            <a:xfrm>
              <a:off x="323850" y="207962"/>
              <a:ext cx="1587" cy="1587"/>
            </a:xfrm>
            <a:prstGeom prst="rect">
              <a:avLst/>
            </a:prstGeom>
            <a:solidFill>
              <a:srgbClr val="9A1E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53" name="Google Shape;53;p3"/>
            <p:cNvSpPr/>
            <p:nvPr/>
          </p:nvSpPr>
          <p:spPr>
            <a:xfrm>
              <a:off x="0" y="6400800"/>
              <a:ext cx="9144000" cy="457200"/>
            </a:xfrm>
            <a:custGeom>
              <a:rect b="b" l="l" r="r" t="t"/>
              <a:pathLst>
                <a:path extrusionOk="0" h="120000" w="120000">
                  <a:moveTo>
                    <a:pt x="120000" y="120000"/>
                  </a:moveTo>
                  <a:lnTo>
                    <a:pt x="0" y="120000"/>
                  </a:lnTo>
                  <a:lnTo>
                    <a:pt x="0" y="0"/>
                  </a:lnTo>
                  <a:lnTo>
                    <a:pt x="120000" y="0"/>
                  </a:lnTo>
                  <a:lnTo>
                    <a:pt x="120000" y="120000"/>
                  </a:lnTo>
                  <a:lnTo>
                    <a:pt x="120000" y="120000"/>
                  </a:lnTo>
                  <a:close/>
                </a:path>
              </a:pathLst>
            </a:custGeom>
            <a:gradFill>
              <a:gsLst>
                <a:gs pos="0">
                  <a:schemeClr val="dk2"/>
                </a:gs>
                <a:gs pos="100000">
                  <a:srgbClr val="471800"/>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54" name="Google Shape;54;p3"/>
            <p:cNvSpPr/>
            <p:nvPr/>
          </p:nvSpPr>
          <p:spPr>
            <a:xfrm>
              <a:off x="0" y="6400800"/>
              <a:ext cx="9144000" cy="533400"/>
            </a:xfrm>
            <a:custGeom>
              <a:rect b="b" l="l" r="r" t="t"/>
              <a:pathLst>
                <a:path extrusionOk="0" h="120000" w="120000">
                  <a:moveTo>
                    <a:pt x="120000" y="120000"/>
                  </a:moveTo>
                  <a:lnTo>
                    <a:pt x="0" y="120000"/>
                  </a:lnTo>
                  <a:lnTo>
                    <a:pt x="0" y="0"/>
                  </a:lnTo>
                  <a:lnTo>
                    <a:pt x="120000" y="0"/>
                  </a:lnTo>
                  <a:lnTo>
                    <a:pt x="120000" y="120000"/>
                  </a:lnTo>
                  <a:lnTo>
                    <a:pt x="120000" y="120000"/>
                  </a:lnTo>
                  <a:close/>
                </a:path>
              </a:pathLst>
            </a:custGeom>
            <a:gradFill>
              <a:gsLst>
                <a:gs pos="0">
                  <a:schemeClr val="dk2"/>
                </a:gs>
                <a:gs pos="100000">
                  <a:srgbClr val="471800"/>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55" name="Google Shape;55;p3"/>
            <p:cNvSpPr/>
            <p:nvPr/>
          </p:nvSpPr>
          <p:spPr>
            <a:xfrm>
              <a:off x="0" y="0"/>
              <a:ext cx="9144000" cy="457200"/>
            </a:xfrm>
            <a:custGeom>
              <a:rect b="b" l="l" r="r" t="t"/>
              <a:pathLst>
                <a:path extrusionOk="0" h="120000" w="120000">
                  <a:moveTo>
                    <a:pt x="120000" y="120000"/>
                  </a:moveTo>
                  <a:lnTo>
                    <a:pt x="0" y="120000"/>
                  </a:lnTo>
                  <a:lnTo>
                    <a:pt x="0" y="0"/>
                  </a:lnTo>
                  <a:lnTo>
                    <a:pt x="120000" y="0"/>
                  </a:lnTo>
                  <a:lnTo>
                    <a:pt x="120000" y="120000"/>
                  </a:lnTo>
                  <a:lnTo>
                    <a:pt x="120000" y="120000"/>
                  </a:lnTo>
                  <a:close/>
                </a:path>
              </a:pathLst>
            </a:custGeom>
            <a:gradFill>
              <a:gsLst>
                <a:gs pos="0">
                  <a:srgbClr val="693502"/>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56" name="Google Shape;56;p3"/>
            <p:cNvSpPr/>
            <p:nvPr/>
          </p:nvSpPr>
          <p:spPr>
            <a:xfrm>
              <a:off x="808037" y="363537"/>
              <a:ext cx="5060950" cy="3213100"/>
            </a:xfrm>
            <a:custGeom>
              <a:rect b="b" l="l" r="r" t="t"/>
              <a:pathLst>
                <a:path extrusionOk="0" h="120000" w="120000">
                  <a:moveTo>
                    <a:pt x="32559" y="84723"/>
                  </a:moveTo>
                  <a:lnTo>
                    <a:pt x="32785" y="84367"/>
                  </a:lnTo>
                  <a:lnTo>
                    <a:pt x="33462" y="83656"/>
                  </a:lnTo>
                  <a:lnTo>
                    <a:pt x="34140" y="82588"/>
                  </a:lnTo>
                  <a:lnTo>
                    <a:pt x="35269" y="81166"/>
                  </a:lnTo>
                  <a:lnTo>
                    <a:pt x="37302" y="78260"/>
                  </a:lnTo>
                  <a:lnTo>
                    <a:pt x="38205" y="77608"/>
                  </a:lnTo>
                  <a:lnTo>
                    <a:pt x="38883" y="76897"/>
                  </a:lnTo>
                  <a:lnTo>
                    <a:pt x="39786" y="75830"/>
                  </a:lnTo>
                  <a:lnTo>
                    <a:pt x="40878" y="74051"/>
                  </a:lnTo>
                  <a:lnTo>
                    <a:pt x="41819" y="72628"/>
                  </a:lnTo>
                  <a:lnTo>
                    <a:pt x="42271" y="72272"/>
                  </a:lnTo>
                  <a:lnTo>
                    <a:pt x="42271" y="71916"/>
                  </a:lnTo>
                  <a:lnTo>
                    <a:pt x="39786" y="68359"/>
                  </a:lnTo>
                  <a:lnTo>
                    <a:pt x="36850" y="62312"/>
                  </a:lnTo>
                  <a:lnTo>
                    <a:pt x="33011" y="60533"/>
                  </a:lnTo>
                  <a:lnTo>
                    <a:pt x="25784" y="55197"/>
                  </a:lnTo>
                  <a:lnTo>
                    <a:pt x="24654" y="53774"/>
                  </a:lnTo>
                  <a:lnTo>
                    <a:pt x="27139" y="51936"/>
                  </a:lnTo>
                  <a:lnTo>
                    <a:pt x="24654" y="50158"/>
                  </a:lnTo>
                  <a:lnTo>
                    <a:pt x="23036" y="45889"/>
                  </a:lnTo>
                  <a:lnTo>
                    <a:pt x="24203" y="41976"/>
                  </a:lnTo>
                  <a:lnTo>
                    <a:pt x="22584" y="39130"/>
                  </a:lnTo>
                  <a:lnTo>
                    <a:pt x="20777" y="38063"/>
                  </a:lnTo>
                  <a:lnTo>
                    <a:pt x="19874" y="35217"/>
                  </a:lnTo>
                  <a:lnTo>
                    <a:pt x="19196" y="33794"/>
                  </a:lnTo>
                  <a:lnTo>
                    <a:pt x="20777" y="32727"/>
                  </a:lnTo>
                  <a:lnTo>
                    <a:pt x="23977" y="33438"/>
                  </a:lnTo>
                  <a:lnTo>
                    <a:pt x="27139" y="34150"/>
                  </a:lnTo>
                  <a:lnTo>
                    <a:pt x="28720" y="33794"/>
                  </a:lnTo>
                  <a:lnTo>
                    <a:pt x="35043" y="41264"/>
                  </a:lnTo>
                  <a:lnTo>
                    <a:pt x="41066" y="50395"/>
                  </a:lnTo>
                  <a:lnTo>
                    <a:pt x="40388" y="40612"/>
                  </a:lnTo>
                  <a:lnTo>
                    <a:pt x="37979" y="33557"/>
                  </a:lnTo>
                  <a:lnTo>
                    <a:pt x="35570" y="23300"/>
                  </a:lnTo>
                  <a:lnTo>
                    <a:pt x="39673" y="15711"/>
                  </a:lnTo>
                  <a:lnTo>
                    <a:pt x="42797" y="2667"/>
                  </a:lnTo>
                  <a:lnTo>
                    <a:pt x="47013" y="0"/>
                  </a:lnTo>
                  <a:lnTo>
                    <a:pt x="50363" y="8122"/>
                  </a:lnTo>
                  <a:lnTo>
                    <a:pt x="55181" y="17312"/>
                  </a:lnTo>
                  <a:lnTo>
                    <a:pt x="56537" y="24367"/>
                  </a:lnTo>
                  <a:lnTo>
                    <a:pt x="55520" y="32490"/>
                  </a:lnTo>
                  <a:lnTo>
                    <a:pt x="50702" y="45533"/>
                  </a:lnTo>
                  <a:lnTo>
                    <a:pt x="58983" y="37351"/>
                  </a:lnTo>
                  <a:lnTo>
                    <a:pt x="63500" y="27391"/>
                  </a:lnTo>
                  <a:lnTo>
                    <a:pt x="67565" y="21640"/>
                  </a:lnTo>
                  <a:lnTo>
                    <a:pt x="73023" y="14169"/>
                  </a:lnTo>
                  <a:lnTo>
                    <a:pt x="84504" y="8893"/>
                  </a:lnTo>
                  <a:lnTo>
                    <a:pt x="94027" y="8181"/>
                  </a:lnTo>
                  <a:lnTo>
                    <a:pt x="98544" y="10671"/>
                  </a:lnTo>
                  <a:lnTo>
                    <a:pt x="105959" y="8181"/>
                  </a:lnTo>
                  <a:lnTo>
                    <a:pt x="114805" y="8893"/>
                  </a:lnTo>
                  <a:lnTo>
                    <a:pt x="119548" y="9960"/>
                  </a:lnTo>
                  <a:lnTo>
                    <a:pt x="118193" y="12450"/>
                  </a:lnTo>
                  <a:lnTo>
                    <a:pt x="117289" y="11383"/>
                  </a:lnTo>
                  <a:lnTo>
                    <a:pt x="112547" y="12450"/>
                  </a:lnTo>
                  <a:lnTo>
                    <a:pt x="109385" y="15592"/>
                  </a:lnTo>
                  <a:lnTo>
                    <a:pt x="106675" y="22351"/>
                  </a:lnTo>
                  <a:lnTo>
                    <a:pt x="104190" y="31660"/>
                  </a:lnTo>
                  <a:lnTo>
                    <a:pt x="101706" y="38418"/>
                  </a:lnTo>
                  <a:lnTo>
                    <a:pt x="103061" y="43043"/>
                  </a:lnTo>
                  <a:lnTo>
                    <a:pt x="97189" y="49090"/>
                  </a:lnTo>
                  <a:lnTo>
                    <a:pt x="91994" y="54130"/>
                  </a:lnTo>
                  <a:lnTo>
                    <a:pt x="84090" y="59822"/>
                  </a:lnTo>
                  <a:lnTo>
                    <a:pt x="78895" y="63023"/>
                  </a:lnTo>
                  <a:lnTo>
                    <a:pt x="73889" y="63735"/>
                  </a:lnTo>
                  <a:lnTo>
                    <a:pt x="76599" y="66225"/>
                  </a:lnTo>
                  <a:lnTo>
                    <a:pt x="84956" y="65869"/>
                  </a:lnTo>
                  <a:lnTo>
                    <a:pt x="95796" y="67292"/>
                  </a:lnTo>
                  <a:lnTo>
                    <a:pt x="97867" y="71561"/>
                  </a:lnTo>
                  <a:lnTo>
                    <a:pt x="102609" y="77252"/>
                  </a:lnTo>
                  <a:lnTo>
                    <a:pt x="108933" y="85434"/>
                  </a:lnTo>
                  <a:lnTo>
                    <a:pt x="112321" y="87213"/>
                  </a:lnTo>
                  <a:lnTo>
                    <a:pt x="117515" y="92193"/>
                  </a:lnTo>
                  <a:lnTo>
                    <a:pt x="120000" y="91482"/>
                  </a:lnTo>
                  <a:lnTo>
                    <a:pt x="114127" y="93972"/>
                  </a:lnTo>
                  <a:lnTo>
                    <a:pt x="113902" y="93972"/>
                  </a:lnTo>
                  <a:lnTo>
                    <a:pt x="113224" y="94328"/>
                  </a:lnTo>
                  <a:lnTo>
                    <a:pt x="112321" y="94328"/>
                  </a:lnTo>
                  <a:lnTo>
                    <a:pt x="111417" y="94683"/>
                  </a:lnTo>
                  <a:lnTo>
                    <a:pt x="109385" y="95039"/>
                  </a:lnTo>
                  <a:lnTo>
                    <a:pt x="108481" y="95395"/>
                  </a:lnTo>
                  <a:lnTo>
                    <a:pt x="107804" y="95395"/>
                  </a:lnTo>
                  <a:lnTo>
                    <a:pt x="107126" y="95395"/>
                  </a:lnTo>
                  <a:lnTo>
                    <a:pt x="106449" y="95395"/>
                  </a:lnTo>
                  <a:lnTo>
                    <a:pt x="104416" y="95750"/>
                  </a:lnTo>
                  <a:lnTo>
                    <a:pt x="103513" y="95750"/>
                  </a:lnTo>
                  <a:lnTo>
                    <a:pt x="102609" y="96106"/>
                  </a:lnTo>
                  <a:lnTo>
                    <a:pt x="102158" y="96106"/>
                  </a:lnTo>
                  <a:lnTo>
                    <a:pt x="101932" y="96106"/>
                  </a:lnTo>
                  <a:lnTo>
                    <a:pt x="98092" y="98241"/>
                  </a:lnTo>
                  <a:lnTo>
                    <a:pt x="97641" y="98241"/>
                  </a:lnTo>
                  <a:lnTo>
                    <a:pt x="96700" y="98241"/>
                  </a:lnTo>
                  <a:lnTo>
                    <a:pt x="95345" y="98596"/>
                  </a:lnTo>
                  <a:lnTo>
                    <a:pt x="93575" y="98952"/>
                  </a:lnTo>
                  <a:lnTo>
                    <a:pt x="91994" y="99308"/>
                  </a:lnTo>
                  <a:lnTo>
                    <a:pt x="90639" y="99664"/>
                  </a:lnTo>
                  <a:lnTo>
                    <a:pt x="89510" y="100019"/>
                  </a:lnTo>
                  <a:lnTo>
                    <a:pt x="89058" y="100731"/>
                  </a:lnTo>
                  <a:lnTo>
                    <a:pt x="88833" y="101086"/>
                  </a:lnTo>
                  <a:lnTo>
                    <a:pt x="88155" y="101086"/>
                  </a:lnTo>
                  <a:lnTo>
                    <a:pt x="86762" y="100019"/>
                  </a:lnTo>
                  <a:lnTo>
                    <a:pt x="85633" y="98952"/>
                  </a:lnTo>
                  <a:lnTo>
                    <a:pt x="85181" y="98596"/>
                  </a:lnTo>
                  <a:lnTo>
                    <a:pt x="84956" y="98241"/>
                  </a:lnTo>
                  <a:lnTo>
                    <a:pt x="75922" y="93972"/>
                  </a:lnTo>
                  <a:lnTo>
                    <a:pt x="69410" y="88280"/>
                  </a:lnTo>
                  <a:lnTo>
                    <a:pt x="64404" y="86146"/>
                  </a:lnTo>
                  <a:lnTo>
                    <a:pt x="69861" y="100375"/>
                  </a:lnTo>
                  <a:lnTo>
                    <a:pt x="70765" y="109328"/>
                  </a:lnTo>
                  <a:lnTo>
                    <a:pt x="69861" y="118221"/>
                  </a:lnTo>
                  <a:lnTo>
                    <a:pt x="66662" y="113952"/>
                  </a:lnTo>
                  <a:lnTo>
                    <a:pt x="60828" y="106422"/>
                  </a:lnTo>
                  <a:lnTo>
                    <a:pt x="57628" y="103932"/>
                  </a:lnTo>
                  <a:lnTo>
                    <a:pt x="55821" y="96818"/>
                  </a:lnTo>
                  <a:lnTo>
                    <a:pt x="53111" y="87569"/>
                  </a:lnTo>
                  <a:lnTo>
                    <a:pt x="51116" y="81877"/>
                  </a:lnTo>
                  <a:lnTo>
                    <a:pt x="45884" y="76541"/>
                  </a:lnTo>
                  <a:lnTo>
                    <a:pt x="43174" y="75830"/>
                  </a:lnTo>
                  <a:lnTo>
                    <a:pt x="4780" y="118932"/>
                  </a:lnTo>
                  <a:lnTo>
                    <a:pt x="0" y="120000"/>
                  </a:lnTo>
                  <a:lnTo>
                    <a:pt x="32559" y="84723"/>
                  </a:lnTo>
                  <a:close/>
                </a:path>
              </a:pathLst>
            </a:custGeom>
            <a:gradFill>
              <a:gsLst>
                <a:gs pos="0">
                  <a:schemeClr val="dk1"/>
                </a:gs>
                <a:gs pos="100000">
                  <a:schemeClr val="dk2"/>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57" name="Google Shape;57;p3"/>
            <p:cNvSpPr/>
            <p:nvPr/>
          </p:nvSpPr>
          <p:spPr>
            <a:xfrm>
              <a:off x="2133600" y="465137"/>
              <a:ext cx="3403600" cy="2836862"/>
            </a:xfrm>
            <a:custGeom>
              <a:rect b="b" l="l" r="r" t="t"/>
              <a:pathLst>
                <a:path extrusionOk="0" h="120000" w="120000">
                  <a:moveTo>
                    <a:pt x="17798" y="72389"/>
                  </a:moveTo>
                  <a:lnTo>
                    <a:pt x="12145" y="62316"/>
                  </a:lnTo>
                  <a:lnTo>
                    <a:pt x="5708" y="54258"/>
                  </a:lnTo>
                  <a:lnTo>
                    <a:pt x="2014" y="49826"/>
                  </a:lnTo>
                  <a:lnTo>
                    <a:pt x="0" y="47006"/>
                  </a:lnTo>
                  <a:lnTo>
                    <a:pt x="15111" y="64331"/>
                  </a:lnTo>
                  <a:lnTo>
                    <a:pt x="16455" y="67554"/>
                  </a:lnTo>
                  <a:lnTo>
                    <a:pt x="20541" y="44991"/>
                  </a:lnTo>
                  <a:lnTo>
                    <a:pt x="21212" y="27599"/>
                  </a:lnTo>
                  <a:lnTo>
                    <a:pt x="19421" y="7923"/>
                  </a:lnTo>
                  <a:lnTo>
                    <a:pt x="21996" y="0"/>
                  </a:lnTo>
                  <a:lnTo>
                    <a:pt x="22220" y="23973"/>
                  </a:lnTo>
                  <a:lnTo>
                    <a:pt x="23563" y="40895"/>
                  </a:lnTo>
                  <a:lnTo>
                    <a:pt x="21548" y="55467"/>
                  </a:lnTo>
                  <a:lnTo>
                    <a:pt x="21548" y="69569"/>
                  </a:lnTo>
                  <a:lnTo>
                    <a:pt x="49085" y="52646"/>
                  </a:lnTo>
                  <a:lnTo>
                    <a:pt x="73264" y="37269"/>
                  </a:lnTo>
                  <a:lnTo>
                    <a:pt x="100858" y="16720"/>
                  </a:lnTo>
                  <a:lnTo>
                    <a:pt x="117313" y="4633"/>
                  </a:lnTo>
                  <a:lnTo>
                    <a:pt x="101529" y="18735"/>
                  </a:lnTo>
                  <a:lnTo>
                    <a:pt x="81324" y="33642"/>
                  </a:lnTo>
                  <a:lnTo>
                    <a:pt x="62854" y="47006"/>
                  </a:lnTo>
                  <a:lnTo>
                    <a:pt x="41361" y="60302"/>
                  </a:lnTo>
                  <a:lnTo>
                    <a:pt x="25914" y="72792"/>
                  </a:lnTo>
                  <a:lnTo>
                    <a:pt x="45727" y="80111"/>
                  </a:lnTo>
                  <a:lnTo>
                    <a:pt x="71921" y="79709"/>
                  </a:lnTo>
                  <a:lnTo>
                    <a:pt x="107238" y="93743"/>
                  </a:lnTo>
                  <a:lnTo>
                    <a:pt x="120000" y="95355"/>
                  </a:lnTo>
                  <a:lnTo>
                    <a:pt x="101529" y="94549"/>
                  </a:lnTo>
                  <a:lnTo>
                    <a:pt x="80317" y="86491"/>
                  </a:lnTo>
                  <a:lnTo>
                    <a:pt x="68227" y="82529"/>
                  </a:lnTo>
                  <a:lnTo>
                    <a:pt x="44720" y="82126"/>
                  </a:lnTo>
                  <a:lnTo>
                    <a:pt x="28264" y="76888"/>
                  </a:lnTo>
                  <a:lnTo>
                    <a:pt x="41026" y="92534"/>
                  </a:lnTo>
                  <a:lnTo>
                    <a:pt x="49085" y="108718"/>
                  </a:lnTo>
                  <a:lnTo>
                    <a:pt x="56473" y="120000"/>
                  </a:lnTo>
                  <a:lnTo>
                    <a:pt x="45727" y="107912"/>
                  </a:lnTo>
                  <a:lnTo>
                    <a:pt x="37667" y="92132"/>
                  </a:lnTo>
                  <a:lnTo>
                    <a:pt x="23227" y="74471"/>
                  </a:lnTo>
                  <a:lnTo>
                    <a:pt x="17798" y="72389"/>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58" name="Google Shape;58;p3"/>
            <p:cNvSpPr/>
            <p:nvPr/>
          </p:nvSpPr>
          <p:spPr>
            <a:xfrm>
              <a:off x="4654550" y="2743200"/>
              <a:ext cx="4489450" cy="3756025"/>
            </a:xfrm>
            <a:custGeom>
              <a:rect b="b" l="l" r="r" t="t"/>
              <a:pathLst>
                <a:path extrusionOk="0" h="120000" w="120000">
                  <a:moveTo>
                    <a:pt x="85120" y="42349"/>
                  </a:moveTo>
                  <a:lnTo>
                    <a:pt x="79476" y="36263"/>
                  </a:lnTo>
                  <a:lnTo>
                    <a:pt x="76973" y="30735"/>
                  </a:lnTo>
                  <a:lnTo>
                    <a:pt x="74130" y="22214"/>
                  </a:lnTo>
                  <a:lnTo>
                    <a:pt x="72093" y="15824"/>
                  </a:lnTo>
                  <a:lnTo>
                    <a:pt x="68528" y="12781"/>
                  </a:lnTo>
                  <a:lnTo>
                    <a:pt x="61654" y="4260"/>
                  </a:lnTo>
                  <a:lnTo>
                    <a:pt x="58345" y="0"/>
                  </a:lnTo>
                  <a:lnTo>
                    <a:pt x="57072" y="6694"/>
                  </a:lnTo>
                  <a:lnTo>
                    <a:pt x="58090" y="14911"/>
                  </a:lnTo>
                  <a:lnTo>
                    <a:pt x="64200" y="28300"/>
                  </a:lnTo>
                  <a:lnTo>
                    <a:pt x="58599" y="24953"/>
                  </a:lnTo>
                  <a:lnTo>
                    <a:pt x="50961" y="18258"/>
                  </a:lnTo>
                  <a:lnTo>
                    <a:pt x="40777" y="11513"/>
                  </a:lnTo>
                  <a:lnTo>
                    <a:pt x="40523" y="11208"/>
                  </a:lnTo>
                  <a:lnTo>
                    <a:pt x="40268" y="10904"/>
                  </a:lnTo>
                  <a:lnTo>
                    <a:pt x="38741" y="9382"/>
                  </a:lnTo>
                  <a:lnTo>
                    <a:pt x="37213" y="8165"/>
                  </a:lnTo>
                  <a:lnTo>
                    <a:pt x="36449" y="7912"/>
                  </a:lnTo>
                  <a:lnTo>
                    <a:pt x="36195" y="8165"/>
                  </a:lnTo>
                  <a:lnTo>
                    <a:pt x="35685" y="8469"/>
                  </a:lnTo>
                  <a:lnTo>
                    <a:pt x="34370" y="8774"/>
                  </a:lnTo>
                  <a:lnTo>
                    <a:pt x="32588" y="8469"/>
                  </a:lnTo>
                  <a:lnTo>
                    <a:pt x="30551" y="8165"/>
                  </a:lnTo>
                  <a:lnTo>
                    <a:pt x="28769" y="7912"/>
                  </a:lnTo>
                  <a:lnTo>
                    <a:pt x="27029" y="7607"/>
                  </a:lnTo>
                  <a:lnTo>
                    <a:pt x="26011" y="7303"/>
                  </a:lnTo>
                  <a:lnTo>
                    <a:pt x="25502" y="7303"/>
                  </a:lnTo>
                  <a:lnTo>
                    <a:pt x="21131" y="8165"/>
                  </a:lnTo>
                  <a:lnTo>
                    <a:pt x="20876" y="8165"/>
                  </a:lnTo>
                  <a:lnTo>
                    <a:pt x="20367" y="7912"/>
                  </a:lnTo>
                  <a:lnTo>
                    <a:pt x="19349" y="7912"/>
                  </a:lnTo>
                  <a:lnTo>
                    <a:pt x="18330" y="7607"/>
                  </a:lnTo>
                  <a:lnTo>
                    <a:pt x="16082" y="7303"/>
                  </a:lnTo>
                  <a:lnTo>
                    <a:pt x="15318" y="6999"/>
                  </a:lnTo>
                  <a:lnTo>
                    <a:pt x="14512" y="6999"/>
                  </a:lnTo>
                  <a:lnTo>
                    <a:pt x="13748" y="6999"/>
                  </a:lnTo>
                  <a:lnTo>
                    <a:pt x="12729" y="6694"/>
                  </a:lnTo>
                  <a:lnTo>
                    <a:pt x="10438" y="6390"/>
                  </a:lnTo>
                  <a:lnTo>
                    <a:pt x="9165" y="6086"/>
                  </a:lnTo>
                  <a:lnTo>
                    <a:pt x="8147" y="6086"/>
                  </a:lnTo>
                  <a:lnTo>
                    <a:pt x="7383" y="5781"/>
                  </a:lnTo>
                  <a:lnTo>
                    <a:pt x="7128" y="5781"/>
                  </a:lnTo>
                  <a:lnTo>
                    <a:pt x="254" y="6086"/>
                  </a:lnTo>
                  <a:lnTo>
                    <a:pt x="9165" y="12172"/>
                  </a:lnTo>
                  <a:lnTo>
                    <a:pt x="12984" y="14911"/>
                  </a:lnTo>
                  <a:lnTo>
                    <a:pt x="20367" y="23431"/>
                  </a:lnTo>
                  <a:lnTo>
                    <a:pt x="25756" y="29822"/>
                  </a:lnTo>
                  <a:lnTo>
                    <a:pt x="27793" y="34082"/>
                  </a:lnTo>
                  <a:lnTo>
                    <a:pt x="40268" y="39002"/>
                  </a:lnTo>
                  <a:lnTo>
                    <a:pt x="49943" y="41437"/>
                  </a:lnTo>
                  <a:lnTo>
                    <a:pt x="52998" y="44175"/>
                  </a:lnTo>
                  <a:lnTo>
                    <a:pt x="47397" y="43262"/>
                  </a:lnTo>
                  <a:lnTo>
                    <a:pt x="41244" y="44175"/>
                  </a:lnTo>
                  <a:lnTo>
                    <a:pt x="32079" y="46610"/>
                  </a:lnTo>
                  <a:lnTo>
                    <a:pt x="26265" y="48740"/>
                  </a:lnTo>
                  <a:lnTo>
                    <a:pt x="20876" y="56348"/>
                  </a:lnTo>
                  <a:lnTo>
                    <a:pt x="17821" y="61572"/>
                  </a:lnTo>
                  <a:lnTo>
                    <a:pt x="14766" y="68216"/>
                  </a:lnTo>
                  <a:lnTo>
                    <a:pt x="11711" y="73085"/>
                  </a:lnTo>
                  <a:lnTo>
                    <a:pt x="8147" y="74606"/>
                  </a:lnTo>
                  <a:lnTo>
                    <a:pt x="2800" y="74302"/>
                  </a:lnTo>
                  <a:lnTo>
                    <a:pt x="1782" y="73085"/>
                  </a:lnTo>
                  <a:lnTo>
                    <a:pt x="0" y="74606"/>
                  </a:lnTo>
                  <a:lnTo>
                    <a:pt x="5346" y="77041"/>
                  </a:lnTo>
                  <a:lnTo>
                    <a:pt x="15572" y="80388"/>
                  </a:lnTo>
                  <a:lnTo>
                    <a:pt x="24186" y="80693"/>
                  </a:lnTo>
                  <a:lnTo>
                    <a:pt x="29278" y="84395"/>
                  </a:lnTo>
                  <a:lnTo>
                    <a:pt x="40268" y="86830"/>
                  </a:lnTo>
                  <a:lnTo>
                    <a:pt x="53465" y="85917"/>
                  </a:lnTo>
                  <a:lnTo>
                    <a:pt x="59872" y="81301"/>
                  </a:lnTo>
                  <a:lnTo>
                    <a:pt x="64455" y="77954"/>
                  </a:lnTo>
                  <a:lnTo>
                    <a:pt x="69801" y="70955"/>
                  </a:lnTo>
                  <a:lnTo>
                    <a:pt x="72093" y="70346"/>
                  </a:lnTo>
                  <a:lnTo>
                    <a:pt x="73620" y="76737"/>
                  </a:lnTo>
                  <a:lnTo>
                    <a:pt x="73366" y="79475"/>
                  </a:lnTo>
                  <a:lnTo>
                    <a:pt x="73111" y="84699"/>
                  </a:lnTo>
                  <a:lnTo>
                    <a:pt x="73111" y="91394"/>
                  </a:lnTo>
                  <a:lnTo>
                    <a:pt x="77694" y="99611"/>
                  </a:lnTo>
                  <a:lnTo>
                    <a:pt x="83041" y="106001"/>
                  </a:lnTo>
                  <a:lnTo>
                    <a:pt x="86647" y="113051"/>
                  </a:lnTo>
                  <a:lnTo>
                    <a:pt x="91442" y="120000"/>
                  </a:lnTo>
                  <a:lnTo>
                    <a:pt x="91697" y="116398"/>
                  </a:lnTo>
                  <a:lnTo>
                    <a:pt x="92970" y="108182"/>
                  </a:lnTo>
                  <a:lnTo>
                    <a:pt x="93988" y="103871"/>
                  </a:lnTo>
                  <a:lnTo>
                    <a:pt x="95813" y="103567"/>
                  </a:lnTo>
                  <a:lnTo>
                    <a:pt x="96322" y="99915"/>
                  </a:lnTo>
                  <a:lnTo>
                    <a:pt x="99377" y="94742"/>
                  </a:lnTo>
                  <a:lnTo>
                    <a:pt x="98613" y="88655"/>
                  </a:lnTo>
                  <a:lnTo>
                    <a:pt x="94752" y="79780"/>
                  </a:lnTo>
                  <a:lnTo>
                    <a:pt x="93734" y="73693"/>
                  </a:lnTo>
                  <a:lnTo>
                    <a:pt x="93734" y="68216"/>
                  </a:lnTo>
                  <a:lnTo>
                    <a:pt x="97340" y="75215"/>
                  </a:lnTo>
                  <a:lnTo>
                    <a:pt x="104427" y="83736"/>
                  </a:lnTo>
                  <a:lnTo>
                    <a:pt x="106251" y="83736"/>
                  </a:lnTo>
                  <a:lnTo>
                    <a:pt x="109816" y="85612"/>
                  </a:lnTo>
                  <a:lnTo>
                    <a:pt x="113635" y="87134"/>
                  </a:lnTo>
                  <a:lnTo>
                    <a:pt x="115417" y="86830"/>
                  </a:lnTo>
                  <a:lnTo>
                    <a:pt x="114356" y="85308"/>
                  </a:lnTo>
                  <a:lnTo>
                    <a:pt x="113635" y="82519"/>
                  </a:lnTo>
                  <a:lnTo>
                    <a:pt x="111598" y="80997"/>
                  </a:lnTo>
                  <a:lnTo>
                    <a:pt x="109816" y="78258"/>
                  </a:lnTo>
                  <a:lnTo>
                    <a:pt x="111089" y="75215"/>
                  </a:lnTo>
                  <a:lnTo>
                    <a:pt x="109306" y="70955"/>
                  </a:lnTo>
                  <a:lnTo>
                    <a:pt x="106506" y="68825"/>
                  </a:lnTo>
                  <a:lnTo>
                    <a:pt x="109306" y="68520"/>
                  </a:lnTo>
                  <a:lnTo>
                    <a:pt x="108288" y="66694"/>
                  </a:lnTo>
                  <a:lnTo>
                    <a:pt x="99886" y="60050"/>
                  </a:lnTo>
                  <a:lnTo>
                    <a:pt x="95558" y="56956"/>
                  </a:lnTo>
                  <a:lnTo>
                    <a:pt x="92206" y="51174"/>
                  </a:lnTo>
                  <a:lnTo>
                    <a:pt x="89193" y="47218"/>
                  </a:lnTo>
                  <a:lnTo>
                    <a:pt x="89448" y="47218"/>
                  </a:lnTo>
                  <a:lnTo>
                    <a:pt x="89702" y="46914"/>
                  </a:lnTo>
                  <a:lnTo>
                    <a:pt x="90678" y="46001"/>
                  </a:lnTo>
                  <a:lnTo>
                    <a:pt x="91951" y="44784"/>
                  </a:lnTo>
                  <a:lnTo>
                    <a:pt x="93224" y="44480"/>
                  </a:lnTo>
                  <a:lnTo>
                    <a:pt x="93988" y="44175"/>
                  </a:lnTo>
                  <a:lnTo>
                    <a:pt x="95049" y="43567"/>
                  </a:lnTo>
                  <a:lnTo>
                    <a:pt x="97595" y="42045"/>
                  </a:lnTo>
                  <a:lnTo>
                    <a:pt x="98613" y="41437"/>
                  </a:lnTo>
                  <a:lnTo>
                    <a:pt x="99632" y="40524"/>
                  </a:lnTo>
                  <a:lnTo>
                    <a:pt x="100396" y="40219"/>
                  </a:lnTo>
                  <a:lnTo>
                    <a:pt x="100650" y="39915"/>
                  </a:lnTo>
                  <a:lnTo>
                    <a:pt x="120000" y="29822"/>
                  </a:lnTo>
                  <a:lnTo>
                    <a:pt x="120000" y="26779"/>
                  </a:lnTo>
                  <a:lnTo>
                    <a:pt x="88175" y="43871"/>
                  </a:lnTo>
                  <a:lnTo>
                    <a:pt x="85120" y="42349"/>
                  </a:lnTo>
                  <a:lnTo>
                    <a:pt x="85120" y="42349"/>
                  </a:lnTo>
                  <a:close/>
                </a:path>
              </a:pathLst>
            </a:custGeom>
            <a:gradFill>
              <a:gsLst>
                <a:gs pos="0">
                  <a:schemeClr val="dk1"/>
                </a:gs>
                <a:gs pos="50000">
                  <a:schemeClr val="dk2"/>
                </a:gs>
                <a:gs pos="100000">
                  <a:schemeClr val="dk1"/>
                </a:gs>
              </a:gsLst>
              <a:lin ang="27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59" name="Google Shape;59;p3"/>
            <p:cNvSpPr/>
            <p:nvPr/>
          </p:nvSpPr>
          <p:spPr>
            <a:xfrm>
              <a:off x="5016500" y="2952750"/>
              <a:ext cx="3432175" cy="3070225"/>
            </a:xfrm>
            <a:custGeom>
              <a:rect b="b" l="l" r="r" t="t"/>
              <a:pathLst>
                <a:path extrusionOk="0" h="120000" w="120000">
                  <a:moveTo>
                    <a:pt x="102666" y="52911"/>
                  </a:moveTo>
                  <a:lnTo>
                    <a:pt x="107960" y="63357"/>
                  </a:lnTo>
                  <a:lnTo>
                    <a:pt x="114314" y="72621"/>
                  </a:lnTo>
                  <a:lnTo>
                    <a:pt x="117993" y="77471"/>
                  </a:lnTo>
                  <a:lnTo>
                    <a:pt x="120000" y="80455"/>
                  </a:lnTo>
                  <a:lnTo>
                    <a:pt x="105285" y="60746"/>
                  </a:lnTo>
                  <a:lnTo>
                    <a:pt x="103669" y="57761"/>
                  </a:lnTo>
                  <a:lnTo>
                    <a:pt x="99321" y="77098"/>
                  </a:lnTo>
                  <a:lnTo>
                    <a:pt x="98653" y="92393"/>
                  </a:lnTo>
                  <a:lnTo>
                    <a:pt x="101328" y="118507"/>
                  </a:lnTo>
                  <a:lnTo>
                    <a:pt x="99656" y="120000"/>
                  </a:lnTo>
                  <a:lnTo>
                    <a:pt x="97315" y="95378"/>
                  </a:lnTo>
                  <a:lnTo>
                    <a:pt x="96312" y="80082"/>
                  </a:lnTo>
                  <a:lnTo>
                    <a:pt x="98318" y="67461"/>
                  </a:lnTo>
                  <a:lnTo>
                    <a:pt x="98653" y="54404"/>
                  </a:lnTo>
                  <a:lnTo>
                    <a:pt x="70673" y="62611"/>
                  </a:lnTo>
                  <a:lnTo>
                    <a:pt x="45982" y="70383"/>
                  </a:lnTo>
                  <a:lnTo>
                    <a:pt x="18002" y="81575"/>
                  </a:lnTo>
                  <a:lnTo>
                    <a:pt x="1003" y="88290"/>
                  </a:lnTo>
                  <a:lnTo>
                    <a:pt x="17333" y="79709"/>
                  </a:lnTo>
                  <a:lnTo>
                    <a:pt x="38012" y="71129"/>
                  </a:lnTo>
                  <a:lnTo>
                    <a:pt x="56962" y="64476"/>
                  </a:lnTo>
                  <a:lnTo>
                    <a:pt x="78643" y="57761"/>
                  </a:lnTo>
                  <a:lnTo>
                    <a:pt x="94305" y="50673"/>
                  </a:lnTo>
                  <a:lnTo>
                    <a:pt x="74296" y="38735"/>
                  </a:lnTo>
                  <a:lnTo>
                    <a:pt x="47988" y="32020"/>
                  </a:lnTo>
                  <a:lnTo>
                    <a:pt x="12652" y="10010"/>
                  </a:lnTo>
                  <a:lnTo>
                    <a:pt x="0" y="5160"/>
                  </a:lnTo>
                  <a:lnTo>
                    <a:pt x="18337" y="11129"/>
                  </a:lnTo>
                  <a:lnTo>
                    <a:pt x="39684" y="23813"/>
                  </a:lnTo>
                  <a:lnTo>
                    <a:pt x="52001" y="30528"/>
                  </a:lnTo>
                  <a:lnTo>
                    <a:pt x="75299" y="36870"/>
                  </a:lnTo>
                  <a:lnTo>
                    <a:pt x="91964" y="46196"/>
                  </a:lnTo>
                  <a:lnTo>
                    <a:pt x="79312" y="28663"/>
                  </a:lnTo>
                  <a:lnTo>
                    <a:pt x="71676" y="11875"/>
                  </a:lnTo>
                  <a:lnTo>
                    <a:pt x="64319" y="0"/>
                  </a:lnTo>
                  <a:lnTo>
                    <a:pt x="74630" y="13367"/>
                  </a:lnTo>
                  <a:lnTo>
                    <a:pt x="82991" y="30155"/>
                  </a:lnTo>
                  <a:lnTo>
                    <a:pt x="97315" y="49927"/>
                  </a:lnTo>
                  <a:lnTo>
                    <a:pt x="102666" y="52911"/>
                  </a:lnTo>
                  <a:close/>
                </a:path>
              </a:pathLst>
            </a:custGeom>
            <a:gradFill>
              <a:gsLst>
                <a:gs pos="0">
                  <a:schemeClr val="accent2"/>
                </a:gs>
                <a:gs pos="100000">
                  <a:schemeClr val="dk2"/>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grpSp>
      <p:sp>
        <p:nvSpPr>
          <p:cNvPr id="60" name="Google Shape;60;p3"/>
          <p:cNvSpPr txBox="1"/>
          <p:nvPr>
            <p:ph type="title"/>
          </p:nvPr>
        </p:nvSpPr>
        <p:spPr>
          <a:xfrm>
            <a:off x="457200" y="277812"/>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1pPr>
            <a:lvl2pPr indent="0" lvl="1"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2pPr>
            <a:lvl3pPr indent="0" lvl="2"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3pPr>
            <a:lvl4pPr indent="0" lvl="3"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4pPr>
            <a:lvl5pPr indent="0" lvl="4" marL="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5pPr>
            <a:lvl6pPr indent="0" lvl="5" marL="4572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6pPr>
            <a:lvl7pPr indent="0" lvl="6" marL="9144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7pPr>
            <a:lvl8pPr indent="0" lvl="7" marL="13716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8pPr>
            <a:lvl9pPr indent="0" lvl="8" marL="1828800" marR="0" rtl="0" algn="ctr">
              <a:spcBef>
                <a:spcPts val="0"/>
              </a:spcBef>
              <a:spcAft>
                <a:spcPts val="0"/>
              </a:spcAft>
              <a:buSzPts val="1400"/>
              <a:buNone/>
              <a:defRPr b="1" i="0" sz="4400" u="none" cap="none" strike="noStrike">
                <a:solidFill>
                  <a:schemeClr val="lt2"/>
                </a:solidFill>
                <a:latin typeface="Times New Roman"/>
                <a:ea typeface="Times New Roman"/>
                <a:cs typeface="Times New Roman"/>
                <a:sym typeface="Times New Roman"/>
              </a:defRPr>
            </a:lvl9pPr>
          </a:lstStyle>
          <a:p/>
        </p:txBody>
      </p:sp>
      <p:sp>
        <p:nvSpPr>
          <p:cNvPr id="61" name="Google Shape;61;p3"/>
          <p:cNvSpPr txBox="1"/>
          <p:nvPr>
            <p:ph idx="1" type="body"/>
          </p:nvPr>
        </p:nvSpPr>
        <p:spPr>
          <a:xfrm>
            <a:off x="457200" y="1600200"/>
            <a:ext cx="8229600" cy="4530725"/>
          </a:xfrm>
          <a:prstGeom prst="rect">
            <a:avLst/>
          </a:prstGeom>
          <a:noFill/>
          <a:ln>
            <a:noFill/>
          </a:ln>
        </p:spPr>
        <p:txBody>
          <a:bodyPr anchorCtr="0" anchor="t" bIns="91425" lIns="91425" spcFirstLastPara="1" rIns="91425" wrap="square" tIns="91425">
            <a:noAutofit/>
          </a:bodyPr>
          <a:lstStyle>
            <a:lvl1pPr indent="-350520" lvl="0" marL="457200" marR="0" rtl="0" algn="l">
              <a:spcBef>
                <a:spcPts val="640"/>
              </a:spcBef>
              <a:spcAft>
                <a:spcPts val="0"/>
              </a:spcAft>
              <a:buClr>
                <a:schemeClr val="hlink"/>
              </a:buClr>
              <a:buSzPts val="1920"/>
              <a:buFont typeface="Noto Sans Symbols"/>
              <a:buChar char="■"/>
              <a:defRPr b="0" i="0" sz="3200" u="none" cap="none" strike="noStrike">
                <a:solidFill>
                  <a:schemeClr val="lt1"/>
                </a:solidFill>
                <a:latin typeface="Times New Roman"/>
                <a:ea typeface="Times New Roman"/>
                <a:cs typeface="Times New Roman"/>
                <a:sym typeface="Times New Roman"/>
              </a:defRPr>
            </a:lvl1pPr>
            <a:lvl2pPr indent="-335280" lvl="1" marL="914400" marR="0" rtl="0" algn="l">
              <a:spcBef>
                <a:spcPts val="560"/>
              </a:spcBef>
              <a:spcAft>
                <a:spcPts val="0"/>
              </a:spcAft>
              <a:buClr>
                <a:schemeClr val="lt2"/>
              </a:buClr>
              <a:buSzPts val="1680"/>
              <a:buFont typeface="Noto Sans Symbols"/>
              <a:buChar char="■"/>
              <a:defRPr b="0" i="0" sz="2800" u="none" cap="none" strike="noStrike">
                <a:solidFill>
                  <a:schemeClr val="lt1"/>
                </a:solidFill>
                <a:latin typeface="Times New Roman"/>
                <a:ea typeface="Times New Roman"/>
                <a:cs typeface="Times New Roman"/>
                <a:sym typeface="Times New Roman"/>
              </a:defRPr>
            </a:lvl2pPr>
            <a:lvl3pPr indent="-320039" lvl="2" marL="1371600" marR="0" rtl="0" algn="l">
              <a:spcBef>
                <a:spcPts val="480"/>
              </a:spcBef>
              <a:spcAft>
                <a:spcPts val="0"/>
              </a:spcAft>
              <a:buClr>
                <a:schemeClr val="folHlink"/>
              </a:buClr>
              <a:buSzPts val="1440"/>
              <a:buFont typeface="Noto Sans Symbols"/>
              <a:buChar char="■"/>
              <a:defRPr b="0" i="0" sz="2400" u="none" cap="none" strike="noStrike">
                <a:solidFill>
                  <a:schemeClr val="lt1"/>
                </a:solidFill>
                <a:latin typeface="Times New Roman"/>
                <a:ea typeface="Times New Roman"/>
                <a:cs typeface="Times New Roman"/>
                <a:sym typeface="Times New Roman"/>
              </a:defRPr>
            </a:lvl3pPr>
            <a:lvl4pPr indent="-304800" lvl="3" marL="1828800" marR="0" rtl="0" algn="l">
              <a:spcBef>
                <a:spcPts val="400"/>
              </a:spcBef>
              <a:spcAft>
                <a:spcPts val="0"/>
              </a:spcAft>
              <a:buClr>
                <a:schemeClr val="lt1"/>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4pPr>
            <a:lvl5pPr indent="-304800" lvl="4" marL="22860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5pPr>
            <a:lvl6pPr indent="-304800" lvl="5" marL="27432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6pPr>
            <a:lvl7pPr indent="-304800" lvl="6" marL="32004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7pPr>
            <a:lvl8pPr indent="-304800" lvl="7" marL="36576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8pPr>
            <a:lvl9pPr indent="-304800" lvl="8" marL="4114800" marR="0" rtl="0" algn="l">
              <a:spcBef>
                <a:spcPts val="400"/>
              </a:spcBef>
              <a:spcAft>
                <a:spcPts val="0"/>
              </a:spcAft>
              <a:buClr>
                <a:schemeClr val="hlink"/>
              </a:buClr>
              <a:buSzPts val="1200"/>
              <a:buFont typeface="Noto Sans Symbols"/>
              <a:buChar char="■"/>
              <a:defRPr b="0" i="0" sz="2000" u="none" cap="none" strike="noStrike">
                <a:solidFill>
                  <a:schemeClr val="lt1"/>
                </a:solidFill>
                <a:latin typeface="Times New Roman"/>
                <a:ea typeface="Times New Roman"/>
                <a:cs typeface="Times New Roman"/>
                <a:sym typeface="Times New Roman"/>
              </a:defRPr>
            </a:lvl9pPr>
          </a:lstStyle>
          <a:p/>
        </p:txBody>
      </p:sp>
      <p:sp>
        <p:nvSpPr>
          <p:cNvPr id="62" name="Google Shape;62;p3"/>
          <p:cNvSpPr txBox="1"/>
          <p:nvPr>
            <p:ph idx="10" type="dt"/>
          </p:nvPr>
        </p:nvSpPr>
        <p:spPr>
          <a:xfrm>
            <a:off x="457200" y="6248400"/>
            <a:ext cx="2133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63" name="Google Shape;63;p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64" name="Google Shape;64;p3"/>
          <p:cNvSpPr txBox="1"/>
          <p:nvPr>
            <p:ph idx="12" type="sldNum"/>
          </p:nvPr>
        </p:nvSpPr>
        <p:spPr>
          <a:xfrm>
            <a:off x="6553200" y="6248400"/>
            <a:ext cx="21336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lt1"/>
              </a:buClr>
              <a:buFont typeface="Times New Roman"/>
              <a:buNone/>
              <a:defRPr b="0" i="0" sz="1400" u="non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e/" TargetMode="Externa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act.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fafsa.ed.gov" TargetMode="Externa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schedulicity.com/scheduling/ICARUB/workshop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t.e2ma.net/click/dhp3p/5arifj/91abhf" TargetMode="External"/><Relationship Id="rId4" Type="http://schemas.openxmlformats.org/officeDocument/2006/relationships/hyperlink" Target="https://t.e2ma.net/click/dhp3p/5arifj/91abh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t.e2ma.net/click/67lleb/ueb4yn/qn3gph" TargetMode="External"/><Relationship Id="rId4" Type="http://schemas.openxmlformats.org/officeDocument/2006/relationships/hyperlink" Target="https://t.e2ma.net/click/67lleb/ueb4yn/qn3gph"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s://t.e2ma.net/click/67lleb/ueb4yn/m84gph" TargetMode="External"/><Relationship Id="rId4" Type="http://schemas.openxmlformats.org/officeDocument/2006/relationships/hyperlink" Target="https://t.e2ma.net/click/67lleb/ueb4yn/m84gph"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t.e2ma.net/click/67lleb/ueb4yn/205gph" TargetMode="External"/><Relationship Id="rId4" Type="http://schemas.openxmlformats.org/officeDocument/2006/relationships/hyperlink" Target="https://t.e2ma.net/click/67lleb/ueb4yn/205gph"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twitter.com/West_Counseling" TargetMode="External"/><Relationship Id="rId4" Type="http://schemas.openxmlformats.org/officeDocument/2006/relationships/hyperlink" Target="https://www.symbaloo.com/shared/AAAABMHrMusAA41_lReShQ==" TargetMode="External"/><Relationship Id="rId5" Type="http://schemas.openxmlformats.org/officeDocument/2006/relationships/hyperlink" Target="http://www.waterlooschools.org/schoolsites/westhigh/" TargetMode="External"/><Relationship Id="rId6" Type="http://schemas.openxmlformats.org/officeDocument/2006/relationships/image" Target="../media/image1.png"/><Relationship Id="rId7" Type="http://schemas.openxmlformats.org/officeDocument/2006/relationships/image" Target="../media/image8.png"/><Relationship Id="rId8" Type="http://schemas.openxmlformats.org/officeDocument/2006/relationships/image" Target="../media/image2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16.png"/><Relationship Id="rId7" Type="http://schemas.openxmlformats.org/officeDocument/2006/relationships/image" Target="../media/image12.png"/><Relationship Id="rId8"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11.png"/><Relationship Id="rId6"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5"/>
          <p:cNvSpPr txBox="1"/>
          <p:nvPr>
            <p:ph type="ctrTitle"/>
          </p:nvPr>
        </p:nvSpPr>
        <p:spPr>
          <a:xfrm>
            <a:off x="685800" y="1828800"/>
            <a:ext cx="7772400" cy="17367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7500" u="none" cap="none" strike="noStrike">
                <a:solidFill>
                  <a:schemeClr val="lt2"/>
                </a:solidFill>
                <a:latin typeface="Times New Roman"/>
                <a:ea typeface="Times New Roman"/>
                <a:cs typeface="Times New Roman"/>
                <a:sym typeface="Times New Roman"/>
              </a:rPr>
              <a:t>Senior Year!</a:t>
            </a:r>
            <a:endParaRPr sz="7500"/>
          </a:p>
        </p:txBody>
      </p:sp>
      <p:sp>
        <p:nvSpPr>
          <p:cNvPr id="142" name="Google Shape;142;p15"/>
          <p:cNvSpPr txBox="1"/>
          <p:nvPr>
            <p:ph idx="1" type="subTitle"/>
          </p:nvPr>
        </p:nvSpPr>
        <p:spPr>
          <a:xfrm>
            <a:off x="308225" y="3886200"/>
            <a:ext cx="8150100" cy="1752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hlink"/>
              </a:buClr>
              <a:buFont typeface="Noto Sans Symbols"/>
              <a:buNone/>
            </a:pPr>
            <a:r>
              <a:rPr b="1" i="0" lang="en-US" sz="6000" u="none" cap="none" strike="noStrike">
                <a:solidFill>
                  <a:schemeClr val="lt1"/>
                </a:solidFill>
              </a:rPr>
              <a:t>Welcome</a:t>
            </a:r>
            <a:r>
              <a:rPr b="1" lang="en-US" sz="6000"/>
              <a:t> </a:t>
            </a:r>
            <a:r>
              <a:rPr b="1" lang="en-US" sz="6000"/>
              <a:t>Class of 2020!</a:t>
            </a:r>
            <a:r>
              <a:rPr b="1" i="0" lang="en-US" sz="4800" u="none" cap="none" strike="noStrike">
                <a:solidFill>
                  <a:schemeClr val="lt1"/>
                </a:solidFill>
              </a:rPr>
              <a:t> </a:t>
            </a:r>
            <a:endParaRPr b="1" sz="4800"/>
          </a:p>
          <a:p>
            <a:pPr indent="0" lvl="0" marL="0" marR="0" rtl="0" algn="ctr">
              <a:spcBef>
                <a:spcPts val="640"/>
              </a:spcBef>
              <a:spcAft>
                <a:spcPts val="0"/>
              </a:spcAft>
              <a:buClr>
                <a:schemeClr val="hlink"/>
              </a:buClr>
              <a:buFont typeface="Noto Sans Symbols"/>
              <a:buNone/>
            </a:pPr>
            <a:r>
              <a:t/>
            </a:r>
            <a:endParaRPr b="0" i="0" sz="3200"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4"/>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UNI ETS</a:t>
            </a:r>
            <a:endParaRPr/>
          </a:p>
        </p:txBody>
      </p:sp>
      <p:sp>
        <p:nvSpPr>
          <p:cNvPr id="208" name="Google Shape;208;p24"/>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920"/>
              <a:buFont typeface="Noto Sans Symbols"/>
              <a:buChar char="■"/>
            </a:pPr>
            <a:r>
              <a:rPr b="0" i="0" lang="en-US" sz="3200" u="sng" cap="none" strike="noStrike">
                <a:solidFill>
                  <a:schemeClr val="lt1"/>
                </a:solidFill>
                <a:latin typeface="Times New Roman"/>
                <a:ea typeface="Times New Roman"/>
                <a:cs typeface="Times New Roman"/>
                <a:sym typeface="Times New Roman"/>
              </a:rPr>
              <a:t>Educational Talent Search</a:t>
            </a:r>
            <a:r>
              <a:rPr b="0" i="0" lang="en-US" sz="3200" u="none" cap="none" strike="noStrike">
                <a:solidFill>
                  <a:schemeClr val="lt1"/>
                </a:solidFill>
                <a:latin typeface="Times New Roman"/>
                <a:ea typeface="Times New Roman"/>
                <a:cs typeface="Times New Roman"/>
                <a:sym typeface="Times New Roman"/>
              </a:rPr>
              <a:t>: free service helping students with many “transition to college” services. (applications in Counseling office)</a:t>
            </a:r>
            <a:endParaRPr/>
          </a:p>
          <a:p>
            <a:pPr indent="-285750" lvl="1" marL="742950" marR="0" rtl="0" algn="l">
              <a:lnSpc>
                <a:spcPct val="100000"/>
              </a:lnSpc>
              <a:spcBef>
                <a:spcPts val="560"/>
              </a:spcBef>
              <a:spcAft>
                <a:spcPts val="0"/>
              </a:spcAft>
              <a:buClr>
                <a:schemeClr val="lt2"/>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ACT Registration</a:t>
            </a:r>
            <a:endParaRPr/>
          </a:p>
          <a:p>
            <a:pPr indent="-285750" lvl="1" marL="742950" marR="0" rtl="0" algn="l">
              <a:lnSpc>
                <a:spcPct val="100000"/>
              </a:lnSpc>
              <a:spcBef>
                <a:spcPts val="560"/>
              </a:spcBef>
              <a:spcAft>
                <a:spcPts val="0"/>
              </a:spcAft>
              <a:buClr>
                <a:schemeClr val="lt2"/>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Tutoring</a:t>
            </a:r>
            <a:endParaRPr/>
          </a:p>
          <a:p>
            <a:pPr indent="-285750" lvl="1" marL="742950" marR="0" rtl="0" algn="l">
              <a:lnSpc>
                <a:spcPct val="100000"/>
              </a:lnSpc>
              <a:spcBef>
                <a:spcPts val="560"/>
              </a:spcBef>
              <a:spcAft>
                <a:spcPts val="0"/>
              </a:spcAft>
              <a:buClr>
                <a:schemeClr val="lt2"/>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College Visits</a:t>
            </a:r>
            <a:endParaRPr/>
          </a:p>
          <a:p>
            <a:pPr indent="-285750" lvl="1" marL="742950" marR="0" rtl="0" algn="l">
              <a:lnSpc>
                <a:spcPct val="100000"/>
              </a:lnSpc>
              <a:spcBef>
                <a:spcPts val="560"/>
              </a:spcBef>
              <a:spcAft>
                <a:spcPts val="0"/>
              </a:spcAft>
              <a:buClr>
                <a:schemeClr val="lt2"/>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College Applications</a:t>
            </a:r>
            <a:endParaRPr/>
          </a:p>
          <a:p>
            <a:pPr indent="-285750" lvl="1" marL="742950" marR="0" rtl="0" algn="l">
              <a:lnSpc>
                <a:spcPct val="100000"/>
              </a:lnSpc>
              <a:spcBef>
                <a:spcPts val="560"/>
              </a:spcBef>
              <a:spcAft>
                <a:spcPts val="0"/>
              </a:spcAft>
              <a:buClr>
                <a:schemeClr val="lt2"/>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Financial Aid Applications</a:t>
            </a:r>
            <a:endParaRPr/>
          </a:p>
          <a:p>
            <a:pPr indent="-285750" lvl="1" marL="742950" marR="0" rtl="0" algn="l">
              <a:lnSpc>
                <a:spcPct val="100000"/>
              </a:lnSpc>
              <a:spcBef>
                <a:spcPts val="560"/>
              </a:spcBef>
              <a:spcAft>
                <a:spcPts val="0"/>
              </a:spcAft>
              <a:buClr>
                <a:schemeClr val="lt2"/>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Scholarship Applications</a:t>
            </a:r>
            <a:endParaRPr/>
          </a:p>
          <a:p>
            <a:pPr indent="-342900" lvl="0" marL="342900" marR="0" rtl="0" algn="l">
              <a:lnSpc>
                <a:spcPct val="100000"/>
              </a:lnSpc>
              <a:spcBef>
                <a:spcPts val="640"/>
              </a:spcBef>
              <a:spcAft>
                <a:spcPts val="0"/>
              </a:spcAft>
              <a:buClr>
                <a:schemeClr val="hlink"/>
              </a:buClr>
              <a:buFont typeface="Noto Sans Symbols"/>
              <a:buNone/>
            </a:pPr>
            <a:r>
              <a:t/>
            </a:r>
            <a:endParaRPr b="0" i="0" sz="3200" u="none" cap="none" strike="noStrike">
              <a:solidFill>
                <a:schemeClr val="lt1"/>
              </a:solidFill>
              <a:latin typeface="Times New Roman"/>
              <a:ea typeface="Times New Roman"/>
              <a:cs typeface="Times New Roman"/>
              <a:sym typeface="Times New Roman"/>
            </a:endParaRPr>
          </a:p>
          <a:p>
            <a:pPr indent="-220980" lvl="0" marL="342900" marR="0" rtl="0" algn="l">
              <a:spcBef>
                <a:spcPts val="640"/>
              </a:spcBef>
              <a:spcAft>
                <a:spcPts val="0"/>
              </a:spcAft>
              <a:buClr>
                <a:schemeClr val="hlink"/>
              </a:buClr>
              <a:buSzPts val="1920"/>
              <a:buFont typeface="Noto Sans Symbols"/>
              <a:buNone/>
            </a:pPr>
            <a:r>
              <a:t/>
            </a:r>
            <a:endParaRPr b="0" i="0" sz="3200"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500"/>
                                        <p:tgtEl>
                                          <p:spTgt spid="207"/>
                                        </p:tgtEl>
                                        <p:attrNameLst>
                                          <p:attrName>ppt_w</p:attrName>
                                        </p:attrNameLst>
                                      </p:cBhvr>
                                      <p:tavLst>
                                        <p:tav fmla="" tm="0">
                                          <p:val>
                                            <p:strVal val="0"/>
                                          </p:val>
                                        </p:tav>
                                        <p:tav fmla="" tm="100000">
                                          <p:val>
                                            <p:strVal val="#ppt_w"/>
                                          </p:val>
                                        </p:tav>
                                      </p:tavLst>
                                    </p:anim>
                                    <p:anim calcmode="lin" valueType="num">
                                      <p:cBhvr additive="base">
                                        <p:cTn dur="500"/>
                                        <p:tgtEl>
                                          <p:spTgt spid="20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animEffect filter="fade" transition="in">
                                      <p:cBhvr>
                                        <p:cTn dur="1000"/>
                                        <p:tgtEl>
                                          <p:spTgt spid="2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1" st="1"/>
                                            </p:txEl>
                                          </p:spTgt>
                                        </p:tgtEl>
                                        <p:attrNameLst>
                                          <p:attrName>style.visibility</p:attrName>
                                        </p:attrNameLst>
                                      </p:cBhvr>
                                      <p:to>
                                        <p:strVal val="visible"/>
                                      </p:to>
                                    </p:set>
                                    <p:animEffect filter="fade" transition="in">
                                      <p:cBhvr>
                                        <p:cTn dur="1000"/>
                                        <p:tgtEl>
                                          <p:spTgt spid="20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2" st="2"/>
                                            </p:txEl>
                                          </p:spTgt>
                                        </p:tgtEl>
                                        <p:attrNameLst>
                                          <p:attrName>style.visibility</p:attrName>
                                        </p:attrNameLst>
                                      </p:cBhvr>
                                      <p:to>
                                        <p:strVal val="visible"/>
                                      </p:to>
                                    </p:set>
                                    <p:animEffect filter="fade" transition="in">
                                      <p:cBhvr>
                                        <p:cTn dur="1000"/>
                                        <p:tgtEl>
                                          <p:spTgt spid="20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3" st="3"/>
                                            </p:txEl>
                                          </p:spTgt>
                                        </p:tgtEl>
                                        <p:attrNameLst>
                                          <p:attrName>style.visibility</p:attrName>
                                        </p:attrNameLst>
                                      </p:cBhvr>
                                      <p:to>
                                        <p:strVal val="visible"/>
                                      </p:to>
                                    </p:set>
                                    <p:animEffect filter="fade" transition="in">
                                      <p:cBhvr>
                                        <p:cTn dur="1000"/>
                                        <p:tgtEl>
                                          <p:spTgt spid="20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4" st="4"/>
                                            </p:txEl>
                                          </p:spTgt>
                                        </p:tgtEl>
                                        <p:attrNameLst>
                                          <p:attrName>style.visibility</p:attrName>
                                        </p:attrNameLst>
                                      </p:cBhvr>
                                      <p:to>
                                        <p:strVal val="visible"/>
                                      </p:to>
                                    </p:set>
                                    <p:animEffect filter="fade" transition="in">
                                      <p:cBhvr>
                                        <p:cTn dur="1000"/>
                                        <p:tgtEl>
                                          <p:spTgt spid="20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5" st="5"/>
                                            </p:txEl>
                                          </p:spTgt>
                                        </p:tgtEl>
                                        <p:attrNameLst>
                                          <p:attrName>style.visibility</p:attrName>
                                        </p:attrNameLst>
                                      </p:cBhvr>
                                      <p:to>
                                        <p:strVal val="visible"/>
                                      </p:to>
                                    </p:set>
                                    <p:animEffect filter="fade" transition="in">
                                      <p:cBhvr>
                                        <p:cTn dur="1000"/>
                                        <p:tgtEl>
                                          <p:spTgt spid="20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6" st="6"/>
                                            </p:txEl>
                                          </p:spTgt>
                                        </p:tgtEl>
                                        <p:attrNameLst>
                                          <p:attrName>style.visibility</p:attrName>
                                        </p:attrNameLst>
                                      </p:cBhvr>
                                      <p:to>
                                        <p:strVal val="visible"/>
                                      </p:to>
                                    </p:set>
                                    <p:animEffect filter="fade" transition="in">
                                      <p:cBhvr>
                                        <p:cTn dur="1000"/>
                                        <p:tgtEl>
                                          <p:spTgt spid="20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7" st="7"/>
                                            </p:txEl>
                                          </p:spTgt>
                                        </p:tgtEl>
                                        <p:attrNameLst>
                                          <p:attrName>style.visibility</p:attrName>
                                        </p:attrNameLst>
                                      </p:cBhvr>
                                      <p:to>
                                        <p:strVal val="visible"/>
                                      </p:to>
                                    </p:set>
                                    <p:animEffect filter="fade" transition="in">
                                      <p:cBhvr>
                                        <p:cTn dur="1000"/>
                                        <p:tgtEl>
                                          <p:spTgt spid="20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xEl>
                                              <p:pRg end="8" st="8"/>
                                            </p:txEl>
                                          </p:spTgt>
                                        </p:tgtEl>
                                        <p:attrNameLst>
                                          <p:attrName>style.visibility</p:attrName>
                                        </p:attrNameLst>
                                      </p:cBhvr>
                                      <p:to>
                                        <p:strVal val="visible"/>
                                      </p:to>
                                    </p:set>
                                    <p:animEffect filter="fade" transition="in">
                                      <p:cBhvr>
                                        <p:cTn dur="1000"/>
                                        <p:tgtEl>
                                          <p:spTgt spid="20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5"/>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Academic Progress</a:t>
            </a:r>
            <a:endParaRPr/>
          </a:p>
        </p:txBody>
      </p:sp>
      <p:sp>
        <p:nvSpPr>
          <p:cNvPr id="215" name="Google Shape;215;p25"/>
          <p:cNvSpPr txBox="1"/>
          <p:nvPr>
            <p:ph idx="1" type="body"/>
          </p:nvPr>
        </p:nvSpPr>
        <p:spPr>
          <a:xfrm>
            <a:off x="371700" y="2042000"/>
            <a:ext cx="8229600" cy="38637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sz="6000"/>
              <a:t>USE THIS GREAT TOOL TO MAKE SURE YOU ARE ON TRACK TO GRADUATE</a:t>
            </a:r>
            <a:endParaRPr sz="6000"/>
          </a:p>
          <a:p>
            <a:pPr indent="0" lvl="0" marL="0" rtl="0" algn="l">
              <a:spcBef>
                <a:spcPts val="640"/>
              </a:spcBef>
              <a:spcAft>
                <a:spcPts val="0"/>
              </a:spcAft>
              <a:buNone/>
            </a:pPr>
            <a:r>
              <a:t/>
            </a:r>
            <a:endParaRPr/>
          </a:p>
          <a:p>
            <a:pPr indent="0" lvl="0" marL="0" rtl="0" algn="l">
              <a:spcBef>
                <a:spcPts val="64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26"/>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Academic Progress</a:t>
            </a:r>
            <a:endParaRPr/>
          </a:p>
        </p:txBody>
      </p:sp>
      <p:sp>
        <p:nvSpPr>
          <p:cNvPr id="222" name="Google Shape;222;p26"/>
          <p:cNvSpPr txBox="1"/>
          <p:nvPr>
            <p:ph idx="1" type="body"/>
          </p:nvPr>
        </p:nvSpPr>
        <p:spPr>
          <a:xfrm>
            <a:off x="457200" y="1600200"/>
            <a:ext cx="8229600" cy="45306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rPr lang="en-US"/>
              <a:t>Step one: Login to your infinite campus</a:t>
            </a:r>
            <a:endParaRPr/>
          </a:p>
        </p:txBody>
      </p:sp>
      <p:pic>
        <p:nvPicPr>
          <p:cNvPr id="223" name="Google Shape;223;p26"/>
          <p:cNvPicPr preferRelativeResize="0"/>
          <p:nvPr/>
        </p:nvPicPr>
        <p:blipFill>
          <a:blip r:embed="rId3">
            <a:alphaModFix/>
          </a:blip>
          <a:stretch>
            <a:fillRect/>
          </a:stretch>
        </p:blipFill>
        <p:spPr>
          <a:xfrm>
            <a:off x="1967963" y="2810105"/>
            <a:ext cx="5208075" cy="2474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7"/>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Academic Progress</a:t>
            </a:r>
            <a:endParaRPr/>
          </a:p>
        </p:txBody>
      </p:sp>
      <p:sp>
        <p:nvSpPr>
          <p:cNvPr id="230" name="Google Shape;230;p27"/>
          <p:cNvSpPr txBox="1"/>
          <p:nvPr>
            <p:ph idx="1" type="body"/>
          </p:nvPr>
        </p:nvSpPr>
        <p:spPr>
          <a:xfrm>
            <a:off x="457200" y="1600200"/>
            <a:ext cx="8229600" cy="45306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t/>
            </a:r>
            <a:endParaRPr/>
          </a:p>
        </p:txBody>
      </p:sp>
      <p:pic>
        <p:nvPicPr>
          <p:cNvPr id="231" name="Google Shape;231;p27"/>
          <p:cNvPicPr preferRelativeResize="0"/>
          <p:nvPr/>
        </p:nvPicPr>
        <p:blipFill>
          <a:blip r:embed="rId3">
            <a:alphaModFix/>
          </a:blip>
          <a:stretch>
            <a:fillRect/>
          </a:stretch>
        </p:blipFill>
        <p:spPr>
          <a:xfrm>
            <a:off x="295700" y="1727325"/>
            <a:ext cx="8391100" cy="4805725"/>
          </a:xfrm>
          <a:prstGeom prst="rect">
            <a:avLst/>
          </a:prstGeom>
          <a:noFill/>
          <a:ln>
            <a:noFill/>
          </a:ln>
        </p:spPr>
      </p:pic>
      <p:sp>
        <p:nvSpPr>
          <p:cNvPr id="232" name="Google Shape;232;p27"/>
          <p:cNvSpPr/>
          <p:nvPr/>
        </p:nvSpPr>
        <p:spPr>
          <a:xfrm>
            <a:off x="889325" y="4190050"/>
            <a:ext cx="393300" cy="1143000"/>
          </a:xfrm>
          <a:prstGeom prst="up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28"/>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Academic Progress</a:t>
            </a:r>
            <a:endParaRPr/>
          </a:p>
        </p:txBody>
      </p:sp>
      <p:sp>
        <p:nvSpPr>
          <p:cNvPr id="239" name="Google Shape;239;p28"/>
          <p:cNvSpPr txBox="1"/>
          <p:nvPr>
            <p:ph idx="1" type="body"/>
          </p:nvPr>
        </p:nvSpPr>
        <p:spPr>
          <a:xfrm>
            <a:off x="457200" y="1600200"/>
            <a:ext cx="8229600" cy="45306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t/>
            </a:r>
            <a:endParaRPr/>
          </a:p>
        </p:txBody>
      </p:sp>
      <p:pic>
        <p:nvPicPr>
          <p:cNvPr id="240" name="Google Shape;240;p28"/>
          <p:cNvPicPr preferRelativeResize="0"/>
          <p:nvPr/>
        </p:nvPicPr>
        <p:blipFill>
          <a:blip r:embed="rId3">
            <a:alphaModFix/>
          </a:blip>
          <a:stretch>
            <a:fillRect/>
          </a:stretch>
        </p:blipFill>
        <p:spPr>
          <a:xfrm>
            <a:off x="256525" y="1420800"/>
            <a:ext cx="8229600" cy="5035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29"/>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Selective Service Registration</a:t>
            </a:r>
            <a:endParaRPr/>
          </a:p>
        </p:txBody>
      </p:sp>
      <p:sp>
        <p:nvSpPr>
          <p:cNvPr id="247" name="Google Shape;247;p29"/>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424180" lvl="0" marL="342900" marR="0" rtl="0" algn="l">
              <a:lnSpc>
                <a:spcPct val="100000"/>
              </a:lnSpc>
              <a:spcBef>
                <a:spcPts val="0"/>
              </a:spcBef>
              <a:spcAft>
                <a:spcPts val="0"/>
              </a:spcAft>
              <a:buClr>
                <a:schemeClr val="hlink"/>
              </a:buClr>
              <a:buSzPts val="3200"/>
              <a:buFont typeface="Noto Sans Symbols"/>
              <a:buChar char="■"/>
            </a:pPr>
            <a:r>
              <a:rPr b="0" i="0" lang="en-US" u="none" cap="none" strike="noStrike">
                <a:solidFill>
                  <a:schemeClr val="lt1"/>
                </a:solidFill>
                <a:latin typeface="Times New Roman"/>
                <a:ea typeface="Times New Roman"/>
                <a:cs typeface="Times New Roman"/>
                <a:sym typeface="Times New Roman"/>
              </a:rPr>
              <a:t>Men required to register</a:t>
            </a:r>
            <a:r>
              <a:rPr lang="en-US"/>
              <a:t> when you turn 18, but can register earlier (17 years 3 months).</a:t>
            </a:r>
            <a:endParaRPr/>
          </a:p>
          <a:p>
            <a:pPr indent="0" lvl="0" marL="0" marR="0" rtl="0" algn="l">
              <a:lnSpc>
                <a:spcPct val="100000"/>
              </a:lnSpc>
              <a:spcBef>
                <a:spcPts val="0"/>
              </a:spcBef>
              <a:spcAft>
                <a:spcPts val="0"/>
              </a:spcAft>
              <a:buNone/>
            </a:pPr>
            <a:r>
              <a:t/>
            </a:r>
            <a:endParaRPr/>
          </a:p>
          <a:p>
            <a:pPr indent="-424180" lvl="0" marL="342900" marR="0" rtl="0" algn="l">
              <a:lnSpc>
                <a:spcPct val="100000"/>
              </a:lnSpc>
              <a:spcBef>
                <a:spcPts val="0"/>
              </a:spcBef>
              <a:spcAft>
                <a:spcPts val="0"/>
              </a:spcAft>
              <a:buClr>
                <a:schemeClr val="hlink"/>
              </a:buClr>
              <a:buSzPts val="3200"/>
              <a:buFont typeface="Noto Sans Symbols"/>
              <a:buChar char="■"/>
            </a:pPr>
            <a:r>
              <a:rPr b="0" i="0" lang="en-US" sz="3200" u="none" cap="none" strike="noStrike">
                <a:solidFill>
                  <a:schemeClr val="lt1"/>
                </a:solidFill>
                <a:latin typeface="Times New Roman"/>
                <a:ea typeface="Times New Roman"/>
                <a:cs typeface="Times New Roman"/>
                <a:sym typeface="Times New Roman"/>
              </a:rPr>
              <a:t>Registration forms located at US Post Offices or online (sss.gov). </a:t>
            </a:r>
            <a:endParaRPr/>
          </a:p>
          <a:p>
            <a:pPr indent="0" lvl="0" marL="0" marR="0" rtl="0" algn="l">
              <a:lnSpc>
                <a:spcPct val="100000"/>
              </a:lnSpc>
              <a:spcBef>
                <a:spcPts val="0"/>
              </a:spcBef>
              <a:spcAft>
                <a:spcPts val="0"/>
              </a:spcAft>
              <a:buNone/>
            </a:pPr>
            <a:r>
              <a:t/>
            </a:r>
            <a:endParaRPr/>
          </a:p>
          <a:p>
            <a:pPr indent="-424180" lvl="0" marL="342900" marR="0" rtl="0" algn="l">
              <a:lnSpc>
                <a:spcPct val="100000"/>
              </a:lnSpc>
              <a:spcBef>
                <a:spcPts val="0"/>
              </a:spcBef>
              <a:spcAft>
                <a:spcPts val="0"/>
              </a:spcAft>
              <a:buClr>
                <a:schemeClr val="hlink"/>
              </a:buClr>
              <a:buSzPts val="3200"/>
              <a:buFont typeface="Noto Sans Symbols"/>
              <a:buChar char="■"/>
            </a:pPr>
            <a:r>
              <a:rPr b="0" i="0" lang="en-US" sz="3200" u="none" cap="none" strike="noStrike">
                <a:solidFill>
                  <a:schemeClr val="lt1"/>
                </a:solidFill>
                <a:latin typeface="Times New Roman"/>
                <a:ea typeface="Times New Roman"/>
                <a:cs typeface="Times New Roman"/>
                <a:sym typeface="Times New Roman"/>
              </a:rPr>
              <a:t>Is required in order to be eligible for financial aid that is provided for/subsidized by Federal Government.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animEffect filter="fade" transition="in">
                                      <p:cBhvr>
                                        <p:cTn dur="500"/>
                                        <p:tgtEl>
                                          <p:spTgt spid="2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1" st="1"/>
                                            </p:txEl>
                                          </p:spTgt>
                                        </p:tgtEl>
                                        <p:attrNameLst>
                                          <p:attrName>style.visibility</p:attrName>
                                        </p:attrNameLst>
                                      </p:cBhvr>
                                      <p:to>
                                        <p:strVal val="visible"/>
                                      </p:to>
                                    </p:set>
                                    <p:animEffect filter="fade" transition="in">
                                      <p:cBhvr>
                                        <p:cTn dur="500"/>
                                        <p:tgtEl>
                                          <p:spTgt spid="2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2" st="2"/>
                                            </p:txEl>
                                          </p:spTgt>
                                        </p:tgtEl>
                                        <p:attrNameLst>
                                          <p:attrName>style.visibility</p:attrName>
                                        </p:attrNameLst>
                                      </p:cBhvr>
                                      <p:to>
                                        <p:strVal val="visible"/>
                                      </p:to>
                                    </p:set>
                                    <p:animEffect filter="fade" transition="in">
                                      <p:cBhvr>
                                        <p:cTn dur="500"/>
                                        <p:tgtEl>
                                          <p:spTgt spid="2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3" st="3"/>
                                            </p:txEl>
                                          </p:spTgt>
                                        </p:tgtEl>
                                        <p:attrNameLst>
                                          <p:attrName>style.visibility</p:attrName>
                                        </p:attrNameLst>
                                      </p:cBhvr>
                                      <p:to>
                                        <p:strVal val="visible"/>
                                      </p:to>
                                    </p:set>
                                    <p:animEffect filter="fade" transition="in">
                                      <p:cBhvr>
                                        <p:cTn dur="500"/>
                                        <p:tgtEl>
                                          <p:spTgt spid="2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4" st="4"/>
                                            </p:txEl>
                                          </p:spTgt>
                                        </p:tgtEl>
                                        <p:attrNameLst>
                                          <p:attrName>style.visibility</p:attrName>
                                        </p:attrNameLst>
                                      </p:cBhvr>
                                      <p:to>
                                        <p:strVal val="visible"/>
                                      </p:to>
                                    </p:set>
                                    <p:animEffect filter="fade" transition="in">
                                      <p:cBhvr>
                                        <p:cTn dur="500"/>
                                        <p:tgtEl>
                                          <p:spTgt spid="24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0"/>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NCAA Eligibility Center</a:t>
            </a:r>
            <a:endParaRPr/>
          </a:p>
        </p:txBody>
      </p:sp>
      <p:sp>
        <p:nvSpPr>
          <p:cNvPr id="254" name="Google Shape;254;p30"/>
          <p:cNvSpPr txBox="1"/>
          <p:nvPr>
            <p:ph idx="1" type="body"/>
          </p:nvPr>
        </p:nvSpPr>
        <p:spPr>
          <a:xfrm>
            <a:off x="457200" y="3941762"/>
            <a:ext cx="8229600" cy="21891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Athletes: If planning to compete at Division I or II institution, you MUST register with the NCAA Eligibility Center </a:t>
            </a:r>
            <a:r>
              <a:rPr b="0" i="0" lang="en-US" sz="2800" u="sng" cap="none" strike="noStrike">
                <a:solidFill>
                  <a:schemeClr val="hlink"/>
                </a:solidFill>
                <a:latin typeface="Times New Roman"/>
                <a:ea typeface="Times New Roman"/>
                <a:cs typeface="Times New Roman"/>
                <a:sym typeface="Times New Roman"/>
                <a:hlinkClick r:id="rId3"/>
              </a:rPr>
              <a:t>www.e</a:t>
            </a:r>
            <a:r>
              <a:rPr b="0" i="0" lang="en-US" sz="2800" u="sng" cap="none" strike="noStrike">
                <a:solidFill>
                  <a:schemeClr val="lt1"/>
                </a:solidFill>
                <a:latin typeface="Times New Roman"/>
                <a:ea typeface="Times New Roman"/>
                <a:cs typeface="Times New Roman"/>
                <a:sym typeface="Times New Roman"/>
              </a:rPr>
              <a:t>ligibilitycenter.org.</a:t>
            </a:r>
            <a:endParaRPr b="0" i="0" sz="2800" u="sng" cap="none" strike="noStrike">
              <a:solidFill>
                <a:schemeClr val="lt1"/>
              </a:solidFill>
              <a:latin typeface="Times New Roman"/>
              <a:ea typeface="Times New Roman"/>
              <a:cs typeface="Times New Roman"/>
              <a:sym typeface="Times New Roman"/>
            </a:endParaRPr>
          </a:p>
          <a:p>
            <a:pPr indent="-414019" lvl="0" marL="342900" marR="0" rtl="0" algn="l">
              <a:lnSpc>
                <a:spcPct val="90000"/>
              </a:lnSpc>
              <a:spcBef>
                <a:spcPts val="0"/>
              </a:spcBef>
              <a:spcAft>
                <a:spcPts val="0"/>
              </a:spcAft>
              <a:buClr>
                <a:schemeClr val="hlink"/>
              </a:buClr>
              <a:buSzPts val="2800"/>
              <a:buFont typeface="Noto Sans Symbols"/>
              <a:buChar char="■"/>
            </a:pPr>
            <a:r>
              <a:rPr lang="en-US" sz="2800"/>
              <a:t>Cost:  $90 (domestic/Canada) $150 (international)</a:t>
            </a:r>
            <a:endParaRPr sz="2800"/>
          </a:p>
          <a:p>
            <a:pPr indent="-414019" lvl="0" marL="342900" marR="0" rtl="0" algn="l">
              <a:lnSpc>
                <a:spcPct val="90000"/>
              </a:lnSpc>
              <a:spcBef>
                <a:spcPts val="0"/>
              </a:spcBef>
              <a:spcAft>
                <a:spcPts val="0"/>
              </a:spcAft>
              <a:buClr>
                <a:schemeClr val="hlink"/>
              </a:buClr>
              <a:buSzPts val="2800"/>
              <a:buFont typeface="Noto Sans Symbols"/>
              <a:buChar char="■"/>
            </a:pPr>
            <a:r>
              <a:rPr lang="en-US" sz="2800"/>
              <a:t>Payment will require a debit or credit card.</a:t>
            </a:r>
            <a:endParaRPr sz="2800"/>
          </a:p>
        </p:txBody>
      </p:sp>
      <p:pic>
        <p:nvPicPr>
          <p:cNvPr descr="ncaa" id="255" name="Google Shape;255;p30"/>
          <p:cNvPicPr preferRelativeResize="0"/>
          <p:nvPr>
            <p:ph idx="1" type="body"/>
          </p:nvPr>
        </p:nvPicPr>
        <p:blipFill rotWithShape="1">
          <a:blip r:embed="rId4">
            <a:alphaModFix/>
          </a:blip>
          <a:srcRect b="0" l="0" r="0" t="0"/>
          <a:stretch/>
        </p:blipFill>
        <p:spPr>
          <a:xfrm>
            <a:off x="3352800" y="1828800"/>
            <a:ext cx="2286000" cy="1676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1"/>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PSEO &amp; Concurrent Courses</a:t>
            </a:r>
            <a:endParaRPr/>
          </a:p>
        </p:txBody>
      </p:sp>
      <p:sp>
        <p:nvSpPr>
          <p:cNvPr id="261" name="Google Shape;261;p31"/>
          <p:cNvSpPr txBox="1"/>
          <p:nvPr>
            <p:ph idx="1" type="body"/>
          </p:nvPr>
        </p:nvSpPr>
        <p:spPr>
          <a:xfrm>
            <a:off x="457200" y="1600200"/>
            <a:ext cx="8229600" cy="4530725"/>
          </a:xfrm>
          <a:prstGeom prst="rect">
            <a:avLst/>
          </a:prstGeom>
          <a:noFill/>
          <a:ln cap="flat" cmpd="sng" w="9525">
            <a:solidFill>
              <a:srgbClr val="FFFF00"/>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College classes taken while in high school</a:t>
            </a:r>
            <a:endParaRPr b="0" i="0" sz="3200" u="none" cap="none" strike="noStrike">
              <a:solidFill>
                <a:schemeClr val="lt1"/>
              </a:solidFill>
              <a:latin typeface="Times New Roman"/>
              <a:ea typeface="Times New Roman"/>
              <a:cs typeface="Times New Roman"/>
              <a:sym typeface="Times New Roman"/>
            </a:endParaRPr>
          </a:p>
          <a:p>
            <a:pPr indent="-342900" lvl="0" marL="342900" marR="0" rtl="0" algn="l">
              <a:lnSpc>
                <a:spcPct val="100000"/>
              </a:lnSpc>
              <a:spcBef>
                <a:spcPts val="0"/>
              </a:spcBef>
              <a:spcAft>
                <a:spcPts val="0"/>
              </a:spcAft>
              <a:buClr>
                <a:schemeClr val="hlink"/>
              </a:buClr>
              <a:buSzPts val="1920"/>
              <a:buFont typeface="Noto Sans Symbols"/>
              <a:buChar char="■"/>
            </a:pPr>
            <a:r>
              <a:rPr lang="en-US"/>
              <a:t>Assessment scores needed for some courses</a:t>
            </a:r>
            <a:endParaRPr/>
          </a:p>
          <a:p>
            <a:pPr indent="-342900" lvl="0" marL="342900" marR="0" rtl="0" algn="l">
              <a:lnSpc>
                <a:spcPct val="100000"/>
              </a:lnSpc>
              <a:spcBef>
                <a:spcPts val="640"/>
              </a:spcBef>
              <a:spcAft>
                <a:spcPts val="0"/>
              </a:spcAft>
              <a:buClr>
                <a:schemeClr val="hlink"/>
              </a:buClr>
              <a:buSzPts val="1920"/>
              <a:buFont typeface="Noto Sans Symbols"/>
              <a:buChar char="■"/>
            </a:pPr>
            <a:r>
              <a:rPr lang="en-US"/>
              <a:t>REGISTRATION=</a:t>
            </a:r>
            <a:r>
              <a:rPr lang="en-US">
                <a:solidFill>
                  <a:srgbClr val="EFEFEF"/>
                </a:solidFill>
              </a:rPr>
              <a:t>NOVEMBER 12</a:t>
            </a:r>
            <a:endParaRPr>
              <a:solidFill>
                <a:srgbClr val="EFEFEF"/>
              </a:solidFill>
            </a:endParaRPr>
          </a:p>
          <a:p>
            <a:pPr indent="-342900" lvl="0" marL="342900" marR="0" rtl="0" algn="l">
              <a:lnSpc>
                <a:spcPct val="100000"/>
              </a:lnSpc>
              <a:spcBef>
                <a:spcPts val="640"/>
              </a:spcBef>
              <a:spcAft>
                <a:spcPts val="0"/>
              </a:spcAft>
              <a:buClr>
                <a:schemeClr val="hlink"/>
              </a:buClr>
              <a:buSzPts val="1920"/>
              <a:buFont typeface="Noto Sans Symbols"/>
              <a:buChar char="■"/>
            </a:pPr>
            <a:r>
              <a:rPr b="1" i="0" lang="en-US" sz="3200" u="sng" cap="none" strike="noStrike">
                <a:solidFill>
                  <a:schemeClr val="lt1"/>
                </a:solidFill>
                <a:latin typeface="Times New Roman"/>
                <a:ea typeface="Times New Roman"/>
                <a:cs typeface="Times New Roman"/>
                <a:sym typeface="Times New Roman"/>
              </a:rPr>
              <a:t>Must have all paperwork for classes on Hawkeye CC campus completed by the November </a:t>
            </a:r>
            <a:r>
              <a:rPr b="1" lang="en-US" u="sng"/>
              <a:t>29</a:t>
            </a:r>
            <a:r>
              <a:rPr b="1" baseline="30000" i="0" lang="en-US" sz="3200" u="sng" cap="none" strike="noStrike">
                <a:solidFill>
                  <a:schemeClr val="lt1"/>
                </a:solidFill>
                <a:latin typeface="Times New Roman"/>
                <a:ea typeface="Times New Roman"/>
                <a:cs typeface="Times New Roman"/>
                <a:sym typeface="Times New Roman"/>
              </a:rPr>
              <a:t>th</a:t>
            </a:r>
            <a:r>
              <a:rPr b="1" i="0" lang="en-US" sz="3200" u="sng" cap="none" strike="noStrike">
                <a:solidFill>
                  <a:schemeClr val="lt1"/>
                </a:solidFill>
                <a:latin typeface="Times New Roman"/>
                <a:ea typeface="Times New Roman"/>
                <a:cs typeface="Times New Roman"/>
                <a:sym typeface="Times New Roman"/>
              </a:rPr>
              <a:t> deadline.  	</a:t>
            </a:r>
            <a:endParaRPr b="1" i="0" sz="3200" u="sng" cap="none" strike="noStrike">
              <a:solidFill>
                <a:schemeClr val="lt1"/>
              </a:solidFill>
              <a:latin typeface="Times New Roman"/>
              <a:ea typeface="Times New Roman"/>
              <a:cs typeface="Times New Roman"/>
              <a:sym typeface="Times New Roman"/>
            </a:endParaRPr>
          </a:p>
          <a:p>
            <a:pPr indent="0" lvl="0" marL="457200" marR="0" rtl="0" algn="ctr">
              <a:lnSpc>
                <a:spcPct val="100000"/>
              </a:lnSpc>
              <a:spcBef>
                <a:spcPts val="640"/>
              </a:spcBef>
              <a:spcAft>
                <a:spcPts val="0"/>
              </a:spcAft>
              <a:buNone/>
            </a:pPr>
            <a:r>
              <a:rPr b="1" lang="en-US" u="sng"/>
              <a:t>NO EXCEPTIONS!</a:t>
            </a:r>
            <a:endParaRPr b="1" i="0" sz="3200" u="sng"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2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animEffect filter="fade" transition="in">
                                      <p:cBhvr>
                                        <p:cTn dur="2000"/>
                                        <p:tgtEl>
                                          <p:spTgt spid="2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animEffect filter="fade" transition="in">
                                      <p:cBhvr>
                                        <p:cTn dur="2000"/>
                                        <p:tgtEl>
                                          <p:spTgt spid="2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animEffect filter="fade" transition="in">
                                      <p:cBhvr>
                                        <p:cTn dur="2000"/>
                                        <p:tgtEl>
                                          <p:spTgt spid="2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3" st="3"/>
                                            </p:txEl>
                                          </p:spTgt>
                                        </p:tgtEl>
                                        <p:attrNameLst>
                                          <p:attrName>style.visibility</p:attrName>
                                        </p:attrNameLst>
                                      </p:cBhvr>
                                      <p:to>
                                        <p:strVal val="visible"/>
                                      </p:to>
                                    </p:set>
                                    <p:animEffect filter="fade" transition="in">
                                      <p:cBhvr>
                                        <p:cTn dur="2000"/>
                                        <p:tgtEl>
                                          <p:spTgt spid="2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xEl>
                                              <p:pRg end="4" st="4"/>
                                            </p:txEl>
                                          </p:spTgt>
                                        </p:tgtEl>
                                        <p:attrNameLst>
                                          <p:attrName>style.visibility</p:attrName>
                                        </p:attrNameLst>
                                      </p:cBhvr>
                                      <p:to>
                                        <p:strVal val="visible"/>
                                      </p:to>
                                    </p:set>
                                    <p:animEffect filter="fade" transition="in">
                                      <p:cBhvr>
                                        <p:cTn dur="2000"/>
                                        <p:tgtEl>
                                          <p:spTgt spid="26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2"/>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000" u="none" cap="none" strike="noStrike">
                <a:solidFill>
                  <a:schemeClr val="lt2"/>
                </a:solidFill>
                <a:latin typeface="Times New Roman"/>
                <a:ea typeface="Times New Roman"/>
                <a:cs typeface="Times New Roman"/>
                <a:sym typeface="Times New Roman"/>
              </a:rPr>
              <a:t>College Reps and Military Recruiter Visits</a:t>
            </a:r>
            <a:endParaRPr/>
          </a:p>
        </p:txBody>
      </p:sp>
      <p:sp>
        <p:nvSpPr>
          <p:cNvPr id="267" name="Google Shape;267;p32"/>
          <p:cNvSpPr txBox="1"/>
          <p:nvPr>
            <p:ph idx="1" type="body"/>
          </p:nvPr>
        </p:nvSpPr>
        <p:spPr>
          <a:xfrm>
            <a:off x="269700" y="1600200"/>
            <a:ext cx="8572500" cy="4530600"/>
          </a:xfrm>
          <a:prstGeom prst="rect">
            <a:avLst/>
          </a:prstGeom>
          <a:noFill/>
          <a:ln>
            <a:noFill/>
          </a:ln>
        </p:spPr>
        <p:txBody>
          <a:bodyPr anchorCtr="0" anchor="t" bIns="45700" lIns="91425" spcFirstLastPara="1" rIns="91425" wrap="square" tIns="45700">
            <a:noAutofit/>
          </a:bodyPr>
          <a:lstStyle/>
          <a:p>
            <a:pPr indent="-474980" lvl="0" marL="342900" marR="0" rtl="0" algn="l">
              <a:lnSpc>
                <a:spcPct val="100000"/>
              </a:lnSpc>
              <a:spcBef>
                <a:spcPts val="0"/>
              </a:spcBef>
              <a:spcAft>
                <a:spcPts val="0"/>
              </a:spcAft>
              <a:buClr>
                <a:schemeClr val="hlink"/>
              </a:buClr>
              <a:buSzPts val="4000"/>
              <a:buFont typeface="Noto Sans Symbols"/>
              <a:buChar char="■"/>
            </a:pPr>
            <a:r>
              <a:rPr b="0" i="0" lang="en-US" sz="4000" u="none" cap="none" strike="noStrike">
                <a:solidFill>
                  <a:schemeClr val="lt1"/>
                </a:solidFill>
                <a:latin typeface="Times New Roman"/>
                <a:ea typeface="Times New Roman"/>
                <a:cs typeface="Times New Roman"/>
                <a:sym typeface="Times New Roman"/>
              </a:rPr>
              <a:t>Listen to the announcements, check out TVs,  or go to twitter.com and search for @west_counseling for visit dates.</a:t>
            </a:r>
            <a:endParaRPr sz="4000"/>
          </a:p>
          <a:p>
            <a:pPr indent="-474980" lvl="0" marL="342900" marR="0" rtl="0" algn="l">
              <a:lnSpc>
                <a:spcPct val="100000"/>
              </a:lnSpc>
              <a:spcBef>
                <a:spcPts val="640"/>
              </a:spcBef>
              <a:spcAft>
                <a:spcPts val="0"/>
              </a:spcAft>
              <a:buClr>
                <a:schemeClr val="hlink"/>
              </a:buClr>
              <a:buSzPts val="4000"/>
              <a:buFont typeface="Noto Sans Symbols"/>
              <a:buChar char="■"/>
            </a:pPr>
            <a:r>
              <a:rPr b="0" i="0" lang="en-US" sz="4000" u="none" cap="none" strike="noStrike">
                <a:solidFill>
                  <a:schemeClr val="lt1"/>
                </a:solidFill>
                <a:latin typeface="Times New Roman"/>
                <a:ea typeface="Times New Roman"/>
                <a:cs typeface="Times New Roman"/>
                <a:sym typeface="Times New Roman"/>
              </a:rPr>
              <a:t>Student sign up with Mrs. Kleinendorst in the Counseling Office</a:t>
            </a:r>
            <a:r>
              <a:rPr lang="en-US" sz="4000"/>
              <a:t>, as you will receive a pass.</a:t>
            </a:r>
            <a:endParaRPr sz="4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3"/>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College Campus Visits</a:t>
            </a:r>
            <a:endParaRPr/>
          </a:p>
        </p:txBody>
      </p:sp>
      <p:sp>
        <p:nvSpPr>
          <p:cNvPr id="274" name="Google Shape;274;p33"/>
          <p:cNvSpPr txBox="1"/>
          <p:nvPr>
            <p:ph idx="1" type="body"/>
          </p:nvPr>
        </p:nvSpPr>
        <p:spPr>
          <a:xfrm>
            <a:off x="269700" y="1521850"/>
            <a:ext cx="8745900" cy="5085600"/>
          </a:xfrm>
          <a:prstGeom prst="rect">
            <a:avLst/>
          </a:prstGeom>
          <a:noFill/>
          <a:ln>
            <a:noFill/>
          </a:ln>
        </p:spPr>
        <p:txBody>
          <a:bodyPr anchorCtr="0" anchor="t" bIns="45700" lIns="91425" spcFirstLastPara="1" rIns="91425" wrap="square" tIns="45700">
            <a:noAutofit/>
          </a:bodyPr>
          <a:lstStyle/>
          <a:p>
            <a:pPr indent="-474980" lvl="0" marL="342900" marR="0" rtl="0" algn="l">
              <a:lnSpc>
                <a:spcPct val="100000"/>
              </a:lnSpc>
              <a:spcBef>
                <a:spcPts val="0"/>
              </a:spcBef>
              <a:spcAft>
                <a:spcPts val="0"/>
              </a:spcAft>
              <a:buClr>
                <a:schemeClr val="hlink"/>
              </a:buClr>
              <a:buSzPts val="4000"/>
              <a:buFont typeface="Noto Sans Symbols"/>
              <a:buChar char="■"/>
            </a:pPr>
            <a:r>
              <a:rPr i="0" lang="en-US" sz="4000" u="none" cap="none" strike="noStrike">
                <a:solidFill>
                  <a:schemeClr val="lt1"/>
                </a:solidFill>
              </a:rPr>
              <a:t>You are encouraged to visit schools which you are considering.</a:t>
            </a:r>
            <a:endParaRPr sz="4000"/>
          </a:p>
          <a:p>
            <a:pPr indent="-474980" lvl="0" marL="342900" marR="0" rtl="0" algn="l">
              <a:lnSpc>
                <a:spcPct val="100000"/>
              </a:lnSpc>
              <a:spcBef>
                <a:spcPts val="640"/>
              </a:spcBef>
              <a:spcAft>
                <a:spcPts val="0"/>
              </a:spcAft>
              <a:buClr>
                <a:schemeClr val="hlink"/>
              </a:buClr>
              <a:buSzPts val="4000"/>
              <a:buFont typeface="Noto Sans Symbols"/>
              <a:buChar char="■"/>
            </a:pPr>
            <a:r>
              <a:rPr i="0" lang="en-US" sz="4000" u="none" cap="none" strike="noStrike">
                <a:solidFill>
                  <a:schemeClr val="lt1"/>
                </a:solidFill>
              </a:rPr>
              <a:t>Contact the admissions office of the school in which you are interested or sign up online.</a:t>
            </a:r>
            <a:endParaRPr sz="4000"/>
          </a:p>
          <a:p>
            <a:pPr indent="-474980" lvl="0" marL="342900" marR="0" rtl="0" algn="l">
              <a:lnSpc>
                <a:spcPct val="100000"/>
              </a:lnSpc>
              <a:spcBef>
                <a:spcPts val="640"/>
              </a:spcBef>
              <a:spcAft>
                <a:spcPts val="0"/>
              </a:spcAft>
              <a:buClr>
                <a:schemeClr val="hlink"/>
              </a:buClr>
              <a:buSzPts val="4000"/>
              <a:buFont typeface="Noto Sans Symbols"/>
              <a:buChar char="■"/>
            </a:pPr>
            <a:r>
              <a:rPr lang="en-US" sz="4000"/>
              <a:t>Parents/Guardians, please contact our</a:t>
            </a:r>
            <a:r>
              <a:rPr i="0" lang="en-US" sz="4000" u="none" cap="none" strike="noStrike">
                <a:solidFill>
                  <a:schemeClr val="lt1"/>
                </a:solidFill>
              </a:rPr>
              <a:t> Attendance Office prior to the college visit.</a:t>
            </a:r>
            <a:endParaRPr sz="4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6"/>
          <p:cNvSpPr txBox="1"/>
          <p:nvPr>
            <p:ph type="ctrTitle"/>
          </p:nvPr>
        </p:nvSpPr>
        <p:spPr>
          <a:xfrm>
            <a:off x="685800" y="1828800"/>
            <a:ext cx="7772400" cy="17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 name="Google Shape;149;p16"/>
          <p:cNvSpPr txBox="1"/>
          <p:nvPr>
            <p:ph idx="1" type="subTitle"/>
          </p:nvPr>
        </p:nvSpPr>
        <p:spPr>
          <a:xfrm>
            <a:off x="1371600" y="4900300"/>
            <a:ext cx="6400800" cy="167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5400">
              <a:solidFill>
                <a:schemeClr val="lt2"/>
              </a:solidFill>
            </a:endParaRPr>
          </a:p>
        </p:txBody>
      </p:sp>
      <p:pic>
        <p:nvPicPr>
          <p:cNvPr id="150" name="Google Shape;150;p16"/>
          <p:cNvPicPr preferRelativeResize="0"/>
          <p:nvPr/>
        </p:nvPicPr>
        <p:blipFill>
          <a:blip r:embed="rId3">
            <a:alphaModFix/>
          </a:blip>
          <a:stretch>
            <a:fillRect/>
          </a:stretch>
        </p:blipFill>
        <p:spPr>
          <a:xfrm>
            <a:off x="1049350" y="702026"/>
            <a:ext cx="7271926" cy="5453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4"/>
          <p:cNvSpPr txBox="1"/>
          <p:nvPr>
            <p:ph type="ctrTitle"/>
          </p:nvPr>
        </p:nvSpPr>
        <p:spPr>
          <a:xfrm>
            <a:off x="685800" y="1828800"/>
            <a:ext cx="7772400" cy="17367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br>
              <a:rPr b="1" i="0" lang="en-US" sz="4800" u="none" cap="none" strike="noStrike">
                <a:solidFill>
                  <a:schemeClr val="lt2"/>
                </a:solidFill>
                <a:latin typeface="Times New Roman"/>
                <a:ea typeface="Times New Roman"/>
                <a:cs typeface="Times New Roman"/>
                <a:sym typeface="Times New Roman"/>
              </a:rPr>
            </a:br>
            <a:r>
              <a:rPr b="1" i="0" lang="en-US" sz="4800" u="none" cap="none" strike="noStrike">
                <a:solidFill>
                  <a:schemeClr val="lt2"/>
                </a:solidFill>
                <a:latin typeface="Times New Roman"/>
                <a:ea typeface="Times New Roman"/>
                <a:cs typeface="Times New Roman"/>
                <a:sym typeface="Times New Roman"/>
              </a:rPr>
              <a:t>POST-SECONDARY INSTITUTIONS</a:t>
            </a:r>
            <a:endParaRPr/>
          </a:p>
        </p:txBody>
      </p:sp>
      <p:sp>
        <p:nvSpPr>
          <p:cNvPr id="281" name="Google Shape;281;p34"/>
          <p:cNvSpPr txBox="1"/>
          <p:nvPr>
            <p:ph idx="1" type="subTitle"/>
          </p:nvPr>
        </p:nvSpPr>
        <p:spPr>
          <a:xfrm>
            <a:off x="1174250" y="3902625"/>
            <a:ext cx="6400800" cy="1752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Font typeface="Noto Sans Symbols"/>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xEl>
                                              <p:pRg end="0" st="0"/>
                                            </p:txEl>
                                          </p:spTgt>
                                        </p:tgtEl>
                                        <p:attrNameLst>
                                          <p:attrName>style.visibility</p:attrName>
                                        </p:attrNameLst>
                                      </p:cBhvr>
                                      <p:to>
                                        <p:strVal val="visible"/>
                                      </p:to>
                                    </p:set>
                                    <p:animEffect filter="fade" transition="in">
                                      <p:cBhvr>
                                        <p:cTn dur="1000"/>
                                        <p:tgtEl>
                                          <p:spTgt spid="28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5"/>
          <p:cNvSpPr txBox="1"/>
          <p:nvPr>
            <p:ph type="title"/>
          </p:nvPr>
        </p:nvSpPr>
        <p:spPr>
          <a:xfrm>
            <a:off x="457200" y="277804"/>
            <a:ext cx="8229600" cy="734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College Entrance Exams</a:t>
            </a:r>
            <a:endParaRPr/>
          </a:p>
        </p:txBody>
      </p:sp>
      <p:sp>
        <p:nvSpPr>
          <p:cNvPr id="288" name="Google Shape;288;p35"/>
          <p:cNvSpPr txBox="1"/>
          <p:nvPr>
            <p:ph idx="1" type="body"/>
          </p:nvPr>
        </p:nvSpPr>
        <p:spPr>
          <a:xfrm>
            <a:off x="457200" y="1012500"/>
            <a:ext cx="8442900" cy="5845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ACT or SAT: Check with the 4</a:t>
            </a:r>
            <a:r>
              <a:rPr lang="en-US"/>
              <a:t>-</a:t>
            </a:r>
            <a:r>
              <a:rPr b="0" i="0" lang="en-US" sz="3200" u="none" cap="none" strike="noStrike">
                <a:solidFill>
                  <a:schemeClr val="lt1"/>
                </a:solidFill>
                <a:latin typeface="Times New Roman"/>
                <a:ea typeface="Times New Roman"/>
                <a:cs typeface="Times New Roman"/>
                <a:sym typeface="Times New Roman"/>
              </a:rPr>
              <a:t>year colleges in which you are interested to see which test they prefer. ACT is accepted almost everywhere.</a:t>
            </a:r>
            <a:endParaRPr/>
          </a:p>
          <a:p>
            <a:pPr indent="-342900" lvl="0" marL="342900" marR="0" rtl="0" algn="l">
              <a:lnSpc>
                <a:spcPct val="90000"/>
              </a:lnSpc>
              <a:spcBef>
                <a:spcPts val="64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Registration date information available in Counseling Office.  Student is responsible for registration. Next Fall ACT test</a:t>
            </a:r>
            <a:r>
              <a:rPr lang="en-US"/>
              <a:t> </a:t>
            </a:r>
            <a:r>
              <a:rPr b="0" i="0" lang="en-US" sz="3200" u="none" cap="none" strike="noStrike">
                <a:solidFill>
                  <a:schemeClr val="lt1"/>
                </a:solidFill>
                <a:latin typeface="Times New Roman"/>
                <a:ea typeface="Times New Roman"/>
                <a:cs typeface="Times New Roman"/>
                <a:sym typeface="Times New Roman"/>
              </a:rPr>
              <a:t>date:  </a:t>
            </a:r>
            <a:r>
              <a:rPr lang="en-US"/>
              <a:t>Dec 14 </a:t>
            </a:r>
            <a:r>
              <a:rPr b="0" i="0" lang="en-US" sz="3200" u="none" cap="none" strike="noStrike">
                <a:solidFill>
                  <a:schemeClr val="lt1"/>
                </a:solidFill>
                <a:latin typeface="Times New Roman"/>
                <a:ea typeface="Times New Roman"/>
                <a:cs typeface="Times New Roman"/>
                <a:sym typeface="Times New Roman"/>
              </a:rPr>
              <a:t>(</a:t>
            </a:r>
            <a:r>
              <a:rPr b="0" i="0" lang="en-US" sz="3200" u="sng" cap="none" strike="noStrike">
                <a:solidFill>
                  <a:schemeClr val="hlink"/>
                </a:solidFill>
                <a:latin typeface="Times New Roman"/>
                <a:ea typeface="Times New Roman"/>
                <a:cs typeface="Times New Roman"/>
                <a:sym typeface="Times New Roman"/>
                <a:hlinkClick r:id="rId3"/>
              </a:rPr>
              <a:t>www.act.org</a:t>
            </a:r>
            <a:r>
              <a:rPr b="0" i="0" lang="en-US" sz="3200" u="none" cap="none" strike="noStrike">
                <a:solidFill>
                  <a:schemeClr val="lt1"/>
                </a:solidFill>
                <a:latin typeface="Times New Roman"/>
                <a:ea typeface="Times New Roman"/>
                <a:cs typeface="Times New Roman"/>
                <a:sym typeface="Times New Roman"/>
              </a:rPr>
              <a:t>)</a:t>
            </a:r>
            <a:endParaRPr b="0" i="0" sz="3200" u="none" cap="none" strike="noStrike">
              <a:solidFill>
                <a:schemeClr val="lt1"/>
              </a:solidFill>
              <a:latin typeface="Times New Roman"/>
              <a:ea typeface="Times New Roman"/>
              <a:cs typeface="Times New Roman"/>
              <a:sym typeface="Times New Roman"/>
            </a:endParaRPr>
          </a:p>
          <a:p>
            <a:pPr indent="-342900" lvl="0" marL="342900" marR="0" rtl="0" algn="l">
              <a:lnSpc>
                <a:spcPct val="90000"/>
              </a:lnSpc>
              <a:spcBef>
                <a:spcPts val="640"/>
              </a:spcBef>
              <a:spcAft>
                <a:spcPts val="0"/>
              </a:spcAft>
              <a:buClr>
                <a:schemeClr val="hlink"/>
              </a:buClr>
              <a:buSzPts val="1920"/>
              <a:buFont typeface="Noto Sans Symbols"/>
              <a:buChar char="■"/>
            </a:pPr>
            <a:r>
              <a:rPr lang="en-US"/>
              <a:t>Assistance from Melissa (Talent Search) prior to each deadline in our IMC</a:t>
            </a:r>
            <a:endParaRPr/>
          </a:p>
          <a:p>
            <a:pPr indent="-342900" lvl="0" marL="342900" marR="0" rtl="0" algn="l">
              <a:lnSpc>
                <a:spcPct val="90000"/>
              </a:lnSpc>
              <a:spcBef>
                <a:spcPts val="64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ACCUPLACER:  </a:t>
            </a:r>
            <a:r>
              <a:rPr lang="en-US"/>
              <a:t>Most 2-year</a:t>
            </a:r>
            <a:r>
              <a:rPr b="0" i="0" lang="en-US" sz="3200" u="none" cap="none" strike="noStrike">
                <a:solidFill>
                  <a:schemeClr val="lt1"/>
                </a:solidFill>
                <a:latin typeface="Times New Roman"/>
                <a:ea typeface="Times New Roman"/>
                <a:cs typeface="Times New Roman"/>
                <a:sym typeface="Times New Roman"/>
              </a:rPr>
              <a:t> schools utilize th</a:t>
            </a:r>
            <a:r>
              <a:rPr lang="en-US"/>
              <a:t>is</a:t>
            </a:r>
            <a:r>
              <a:rPr b="0" i="0" lang="en-US" sz="3200" u="none" cap="none" strike="noStrike">
                <a:solidFill>
                  <a:schemeClr val="lt1"/>
                </a:solidFill>
                <a:latin typeface="Times New Roman"/>
                <a:ea typeface="Times New Roman"/>
                <a:cs typeface="Times New Roman"/>
                <a:sym typeface="Times New Roman"/>
              </a:rPr>
              <a:t> as their entrance/placement exam.  </a:t>
            </a:r>
            <a:r>
              <a:rPr b="0" i="0" lang="en-US" sz="3200" u="none" cap="none" strike="noStrike">
                <a:solidFill>
                  <a:schemeClr val="lt1"/>
                </a:solidFill>
                <a:highlight>
                  <a:srgbClr val="00FF00"/>
                </a:highlight>
                <a:latin typeface="Times New Roman"/>
                <a:ea typeface="Times New Roman"/>
                <a:cs typeface="Times New Roman"/>
                <a:sym typeface="Times New Roman"/>
              </a:rPr>
              <a:t> </a:t>
            </a:r>
            <a:endParaRPr>
              <a:highlight>
                <a:srgbClr val="00FF00"/>
              </a:highlight>
            </a:endParaRPr>
          </a:p>
          <a:p>
            <a:pPr indent="-342900" lvl="0" marL="342900" marR="0" rtl="0" algn="l">
              <a:lnSpc>
                <a:spcPct val="90000"/>
              </a:lnSpc>
              <a:spcBef>
                <a:spcPts val="640"/>
              </a:spcBef>
              <a:spcAft>
                <a:spcPts val="0"/>
              </a:spcAft>
              <a:buClr>
                <a:schemeClr val="hlink"/>
              </a:buClr>
              <a:buFont typeface="Noto Sans Symbols"/>
              <a:buNone/>
            </a:pPr>
            <a:r>
              <a:t/>
            </a:r>
            <a:endParaRPr b="0" i="0" sz="3200" u="none" cap="none" strike="noStrike">
              <a:solidFill>
                <a:schemeClr val="lt1"/>
              </a:solidFill>
              <a:latin typeface="Times New Roman"/>
              <a:ea typeface="Times New Roman"/>
              <a:cs typeface="Times New Roman"/>
              <a:sym typeface="Times New Roman"/>
            </a:endParaRPr>
          </a:p>
          <a:p>
            <a:pPr indent="-220980" lvl="0" marL="342900" marR="0" rtl="0" algn="l">
              <a:spcBef>
                <a:spcPts val="640"/>
              </a:spcBef>
              <a:spcAft>
                <a:spcPts val="0"/>
              </a:spcAft>
              <a:buClr>
                <a:schemeClr val="hlink"/>
              </a:buClr>
              <a:buSzPts val="1920"/>
              <a:buFont typeface="Noto Sans Symbols"/>
              <a:buNone/>
            </a:pPr>
            <a:r>
              <a:t/>
            </a:r>
            <a:endParaRPr b="0" i="0" sz="3200"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20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0" st="0"/>
                                            </p:txEl>
                                          </p:spTgt>
                                        </p:tgtEl>
                                        <p:attrNameLst>
                                          <p:attrName>style.visibility</p:attrName>
                                        </p:attrNameLst>
                                      </p:cBhvr>
                                      <p:to>
                                        <p:strVal val="visible"/>
                                      </p:to>
                                    </p:set>
                                    <p:animEffect filter="fade" transition="in">
                                      <p:cBhvr>
                                        <p:cTn dur="2000"/>
                                        <p:tgtEl>
                                          <p:spTgt spid="2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1" st="1"/>
                                            </p:txEl>
                                          </p:spTgt>
                                        </p:tgtEl>
                                        <p:attrNameLst>
                                          <p:attrName>style.visibility</p:attrName>
                                        </p:attrNameLst>
                                      </p:cBhvr>
                                      <p:to>
                                        <p:strVal val="visible"/>
                                      </p:to>
                                    </p:set>
                                    <p:animEffect filter="fade" transition="in">
                                      <p:cBhvr>
                                        <p:cTn dur="2000"/>
                                        <p:tgtEl>
                                          <p:spTgt spid="2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2" st="2"/>
                                            </p:txEl>
                                          </p:spTgt>
                                        </p:tgtEl>
                                        <p:attrNameLst>
                                          <p:attrName>style.visibility</p:attrName>
                                        </p:attrNameLst>
                                      </p:cBhvr>
                                      <p:to>
                                        <p:strVal val="visible"/>
                                      </p:to>
                                    </p:set>
                                    <p:animEffect filter="fade" transition="in">
                                      <p:cBhvr>
                                        <p:cTn dur="2000"/>
                                        <p:tgtEl>
                                          <p:spTgt spid="2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3" st="3"/>
                                            </p:txEl>
                                          </p:spTgt>
                                        </p:tgtEl>
                                        <p:attrNameLst>
                                          <p:attrName>style.visibility</p:attrName>
                                        </p:attrNameLst>
                                      </p:cBhvr>
                                      <p:to>
                                        <p:strVal val="visible"/>
                                      </p:to>
                                    </p:set>
                                    <p:animEffect filter="fade" transition="in">
                                      <p:cBhvr>
                                        <p:cTn dur="2000"/>
                                        <p:tgtEl>
                                          <p:spTgt spid="2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4" st="4"/>
                                            </p:txEl>
                                          </p:spTgt>
                                        </p:tgtEl>
                                        <p:attrNameLst>
                                          <p:attrName>style.visibility</p:attrName>
                                        </p:attrNameLst>
                                      </p:cBhvr>
                                      <p:to>
                                        <p:strVal val="visible"/>
                                      </p:to>
                                    </p:set>
                                    <p:animEffect filter="fade" transition="in">
                                      <p:cBhvr>
                                        <p:cTn dur="2000"/>
                                        <p:tgtEl>
                                          <p:spTgt spid="2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xEl>
                                              <p:pRg end="5" st="5"/>
                                            </p:txEl>
                                          </p:spTgt>
                                        </p:tgtEl>
                                        <p:attrNameLst>
                                          <p:attrName>style.visibility</p:attrName>
                                        </p:attrNameLst>
                                      </p:cBhvr>
                                      <p:to>
                                        <p:strVal val="visible"/>
                                      </p:to>
                                    </p:set>
                                    <p:animEffect filter="fade" transition="in">
                                      <p:cBhvr>
                                        <p:cTn dur="2000"/>
                                        <p:tgtEl>
                                          <p:spTgt spid="28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6"/>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College/Scholarship Application Help Sessions</a:t>
            </a:r>
            <a:endParaRPr/>
          </a:p>
        </p:txBody>
      </p:sp>
      <p:sp>
        <p:nvSpPr>
          <p:cNvPr id="295" name="Google Shape;295;p36"/>
          <p:cNvSpPr txBox="1"/>
          <p:nvPr>
            <p:ph idx="1" type="body"/>
          </p:nvPr>
        </p:nvSpPr>
        <p:spPr>
          <a:xfrm>
            <a:off x="457200" y="1600200"/>
            <a:ext cx="8423400" cy="453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hlink"/>
              </a:buClr>
              <a:buFont typeface="Noto Sans Symbols"/>
              <a:buNone/>
            </a:pPr>
            <a:r>
              <a:rPr b="0" i="0" lang="en-US" sz="3200" u="none" cap="none" strike="noStrike">
                <a:solidFill>
                  <a:schemeClr val="lt1"/>
                </a:solidFill>
                <a:latin typeface="Times New Roman"/>
                <a:ea typeface="Times New Roman"/>
                <a:cs typeface="Times New Roman"/>
                <a:sym typeface="Times New Roman"/>
              </a:rPr>
              <a:t>OCTOBER= College Application Month</a:t>
            </a:r>
            <a:r>
              <a:rPr lang="en-US"/>
              <a:t>/</a:t>
            </a:r>
            <a:r>
              <a:rPr b="0" i="0" lang="en-US" sz="3200" u="none" cap="none" strike="noStrike">
                <a:solidFill>
                  <a:schemeClr val="lt1"/>
                </a:solidFill>
                <a:latin typeface="Times New Roman"/>
                <a:ea typeface="Times New Roman"/>
                <a:cs typeface="Times New Roman"/>
                <a:sym typeface="Times New Roman"/>
              </a:rPr>
              <a:t>FSA ID</a:t>
            </a:r>
            <a:endParaRPr/>
          </a:p>
          <a:p>
            <a:pPr indent="0" lvl="0" marL="0" marR="0" rtl="0" algn="l">
              <a:lnSpc>
                <a:spcPct val="100000"/>
              </a:lnSpc>
              <a:spcBef>
                <a:spcPts val="640"/>
              </a:spcBef>
              <a:spcAft>
                <a:spcPts val="0"/>
              </a:spcAft>
              <a:buClr>
                <a:schemeClr val="hlink"/>
              </a:buClr>
              <a:buFont typeface="Noto Sans Symbols"/>
              <a:buNone/>
            </a:pPr>
            <a:r>
              <a:t/>
            </a:r>
            <a:endParaRPr b="0" i="0" sz="32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640"/>
              </a:spcBef>
              <a:spcAft>
                <a:spcPts val="0"/>
              </a:spcAft>
              <a:buClr>
                <a:schemeClr val="hlink"/>
              </a:buClr>
              <a:buFont typeface="Noto Sans Symbols"/>
              <a:buNone/>
            </a:pPr>
            <a:r>
              <a:rPr b="0" i="0" lang="en-US" sz="3200" u="none" cap="none" strike="noStrike">
                <a:solidFill>
                  <a:schemeClr val="lt1"/>
                </a:solidFill>
                <a:latin typeface="Times New Roman"/>
                <a:ea typeface="Times New Roman"/>
                <a:cs typeface="Times New Roman"/>
                <a:sym typeface="Times New Roman"/>
              </a:rPr>
              <a:t>DECEMBER=Scholarship Search</a:t>
            </a:r>
            <a:r>
              <a:rPr lang="en-US"/>
              <a:t>/FAFSA</a:t>
            </a:r>
            <a:r>
              <a:rPr b="0" i="0" lang="en-US" sz="3200" u="none" cap="none" strike="noStrike">
                <a:solidFill>
                  <a:schemeClr val="lt1"/>
                </a:solidFill>
                <a:latin typeface="Times New Roman"/>
                <a:ea typeface="Times New Roman"/>
                <a:cs typeface="Times New Roman"/>
                <a:sym typeface="Times New Roman"/>
              </a:rPr>
              <a:t> Help </a:t>
            </a:r>
            <a:endParaRPr/>
          </a:p>
          <a:p>
            <a:pPr indent="0" lvl="0" marL="0" marR="0" rtl="0" algn="l">
              <a:lnSpc>
                <a:spcPct val="100000"/>
              </a:lnSpc>
              <a:spcBef>
                <a:spcPts val="640"/>
              </a:spcBef>
              <a:spcAft>
                <a:spcPts val="0"/>
              </a:spcAft>
              <a:buClr>
                <a:schemeClr val="hlink"/>
              </a:buClr>
              <a:buFont typeface="Noto Sans Symbols"/>
              <a:buNone/>
            </a:pPr>
            <a:r>
              <a:t/>
            </a:r>
            <a:endParaRPr/>
          </a:p>
          <a:p>
            <a:pPr indent="0" lvl="0" marL="0" marR="0" rtl="0" algn="l">
              <a:lnSpc>
                <a:spcPct val="100000"/>
              </a:lnSpc>
              <a:spcBef>
                <a:spcPts val="640"/>
              </a:spcBef>
              <a:spcAft>
                <a:spcPts val="0"/>
              </a:spcAft>
              <a:buClr>
                <a:schemeClr val="hlink"/>
              </a:buClr>
              <a:buFont typeface="Noto Sans Symbols"/>
              <a:buNone/>
            </a:pPr>
            <a:r>
              <a:rPr lang="en-US" sz="3600"/>
              <a:t>Create a resume as you will need this for applications, letters of recommendation, etc.</a:t>
            </a:r>
            <a:endParaRPr b="0" i="0" sz="3200" u="none" cap="none" strike="noStrike">
              <a:solidFill>
                <a:schemeClr val="lt1"/>
              </a:solidFill>
              <a:latin typeface="Times New Roman"/>
              <a:ea typeface="Times New Roman"/>
              <a:cs typeface="Times New Roman"/>
              <a:sym typeface="Times New Roman"/>
            </a:endParaRPr>
          </a:p>
          <a:p>
            <a:pPr indent="0" lvl="0" marL="0" marR="0" rtl="0" algn="l">
              <a:lnSpc>
                <a:spcPct val="100000"/>
              </a:lnSpc>
              <a:spcBef>
                <a:spcPts val="640"/>
              </a:spcBef>
              <a:spcAft>
                <a:spcPts val="0"/>
              </a:spcAft>
              <a:buClr>
                <a:schemeClr val="hlink"/>
              </a:buClr>
              <a:buFont typeface="Noto Sans Symbols"/>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37"/>
          <p:cNvSpPr txBox="1"/>
          <p:nvPr>
            <p:ph type="title"/>
          </p:nvPr>
        </p:nvSpPr>
        <p:spPr>
          <a:xfrm>
            <a:off x="457200" y="744225"/>
            <a:ext cx="8229600" cy="67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College Representatives coming to West High Media Center</a:t>
            </a:r>
            <a:endParaRPr/>
          </a:p>
          <a:p>
            <a:pPr indent="0" lvl="0" marL="0" rtl="0" algn="ctr">
              <a:spcBef>
                <a:spcPts val="0"/>
              </a:spcBef>
              <a:spcAft>
                <a:spcPts val="0"/>
              </a:spcAft>
              <a:buNone/>
            </a:pPr>
            <a:r>
              <a:t/>
            </a:r>
            <a:endParaRPr/>
          </a:p>
        </p:txBody>
      </p:sp>
      <p:sp>
        <p:nvSpPr>
          <p:cNvPr id="302" name="Google Shape;302;p37"/>
          <p:cNvSpPr txBox="1"/>
          <p:nvPr>
            <p:ph idx="1" type="body"/>
          </p:nvPr>
        </p:nvSpPr>
        <p:spPr>
          <a:xfrm>
            <a:off x="179850" y="1420725"/>
            <a:ext cx="8784300" cy="5404200"/>
          </a:xfrm>
          <a:prstGeom prst="rect">
            <a:avLst/>
          </a:prstGeom>
        </p:spPr>
        <p:txBody>
          <a:bodyPr anchorCtr="0" anchor="t" bIns="91425" lIns="91425" spcFirstLastPara="1" rIns="91425" wrap="square" tIns="91425">
            <a:noAutofit/>
          </a:bodyPr>
          <a:lstStyle/>
          <a:p>
            <a:pPr indent="-220980" lvl="0" marL="342900" rtl="0" algn="l">
              <a:spcBef>
                <a:spcPts val="640"/>
              </a:spcBef>
              <a:spcAft>
                <a:spcPts val="0"/>
              </a:spcAft>
              <a:buNone/>
            </a:pPr>
            <a:r>
              <a:rPr lang="en-US"/>
              <a:t>Iowa Central- October 3, 1:00pm</a:t>
            </a:r>
            <a:endParaRPr/>
          </a:p>
          <a:p>
            <a:pPr indent="-220980" lvl="0" marL="342900" rtl="0" algn="l">
              <a:spcBef>
                <a:spcPts val="640"/>
              </a:spcBef>
              <a:spcAft>
                <a:spcPts val="0"/>
              </a:spcAft>
              <a:buNone/>
            </a:pPr>
            <a:r>
              <a:rPr lang="en-US"/>
              <a:t>Luther- October 3, 1:30pm</a:t>
            </a:r>
            <a:endParaRPr/>
          </a:p>
          <a:p>
            <a:pPr indent="-220980" lvl="0" marL="342900" rtl="0" algn="l">
              <a:spcBef>
                <a:spcPts val="640"/>
              </a:spcBef>
              <a:spcAft>
                <a:spcPts val="0"/>
              </a:spcAft>
              <a:buNone/>
            </a:pPr>
            <a:r>
              <a:rPr lang="en-US"/>
              <a:t>University of Iowa- October 9, 1:00pm</a:t>
            </a:r>
            <a:endParaRPr/>
          </a:p>
          <a:p>
            <a:pPr indent="-220980" lvl="0" marL="342900" rtl="0" algn="l">
              <a:spcBef>
                <a:spcPts val="640"/>
              </a:spcBef>
              <a:spcAft>
                <a:spcPts val="0"/>
              </a:spcAft>
              <a:buNone/>
            </a:pPr>
            <a:r>
              <a:rPr lang="en-US"/>
              <a:t>Mount Mercy- October 10, 1:15pm</a:t>
            </a:r>
            <a:endParaRPr/>
          </a:p>
          <a:p>
            <a:pPr indent="-220980" lvl="0" marL="342900" rtl="0" algn="l">
              <a:spcBef>
                <a:spcPts val="640"/>
              </a:spcBef>
              <a:spcAft>
                <a:spcPts val="0"/>
              </a:spcAft>
              <a:buNone/>
            </a:pPr>
            <a:r>
              <a:rPr lang="en-US"/>
              <a:t>University of Dubuque- October 11, 1:15pm\</a:t>
            </a:r>
            <a:endParaRPr/>
          </a:p>
          <a:p>
            <a:pPr indent="-220980" lvl="0" marL="342900" rtl="0" algn="l">
              <a:spcBef>
                <a:spcPts val="640"/>
              </a:spcBef>
              <a:spcAft>
                <a:spcPts val="0"/>
              </a:spcAft>
              <a:buNone/>
            </a:pPr>
            <a:r>
              <a:rPr lang="en-US"/>
              <a:t>Truman University- October 21, 12:30pm</a:t>
            </a:r>
            <a:endParaRPr/>
          </a:p>
          <a:p>
            <a:pPr indent="-220980" lvl="0" marL="342900" rtl="0" algn="l">
              <a:spcBef>
                <a:spcPts val="640"/>
              </a:spcBef>
              <a:spcAft>
                <a:spcPts val="0"/>
              </a:spcAft>
              <a:buNone/>
            </a:pPr>
            <a:r>
              <a:rPr lang="en-US"/>
              <a:t>Drake- October 25, 9:00am</a:t>
            </a:r>
            <a:endParaRPr/>
          </a:p>
          <a:p>
            <a:pPr indent="-220980" lvl="0" marL="342900" rtl="0" algn="ctr">
              <a:spcBef>
                <a:spcPts val="640"/>
              </a:spcBef>
              <a:spcAft>
                <a:spcPts val="0"/>
              </a:spcAft>
              <a:buNone/>
            </a:pPr>
            <a:r>
              <a:rPr b="1" lang="en-US" sz="3400">
                <a:solidFill>
                  <a:schemeClr val="lt2"/>
                </a:solidFill>
              </a:rPr>
              <a:t>**Sign up in Counseling Services so a pass can be sent to you.**</a:t>
            </a:r>
            <a:endParaRPr b="1" sz="3400">
              <a:solidFill>
                <a:schemeClr val="lt2"/>
              </a:solidFill>
            </a:endParaRPr>
          </a:p>
          <a:p>
            <a:pPr indent="-220980" lvl="0" marL="342900" rtl="0" algn="l">
              <a:spcBef>
                <a:spcPts val="64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38"/>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Letters of Recommendation</a:t>
            </a:r>
            <a:endParaRPr/>
          </a:p>
        </p:txBody>
      </p:sp>
      <p:sp>
        <p:nvSpPr>
          <p:cNvPr id="309" name="Google Shape;309;p38"/>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Check to see if the school or scholarship requires letters of recommendation.</a:t>
            </a:r>
            <a:endParaRPr/>
          </a:p>
          <a:p>
            <a:pPr indent="-342900" lvl="0" marL="342900" marR="0" rtl="0" algn="l">
              <a:lnSpc>
                <a:spcPct val="90000"/>
              </a:lnSpc>
              <a:spcBef>
                <a:spcPts val="64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Ask adults who know you well (not relatives) to write a general letter of recommendation.</a:t>
            </a:r>
            <a:endParaRPr/>
          </a:p>
          <a:p>
            <a:pPr indent="-342900" lvl="0" marL="342900" marR="0" rtl="0" algn="l">
              <a:lnSpc>
                <a:spcPct val="90000"/>
              </a:lnSpc>
              <a:spcBef>
                <a:spcPts val="64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Provide those people with your resume so that they can fully comment on your qualifications.</a:t>
            </a:r>
            <a:endParaRPr/>
          </a:p>
          <a:p>
            <a:pPr indent="-342900" lvl="0" marL="342900" marR="0" rtl="0" algn="l">
              <a:lnSpc>
                <a:spcPct val="90000"/>
              </a:lnSpc>
              <a:spcBef>
                <a:spcPts val="64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GIVE PLENTY OF NOTICE!</a:t>
            </a:r>
            <a:endParaRPr/>
          </a:p>
          <a:p>
            <a:pPr indent="-342900" lvl="0" marL="342900" marR="0" rtl="0" algn="l">
              <a:lnSpc>
                <a:spcPct val="90000"/>
              </a:lnSpc>
              <a:spcBef>
                <a:spcPts val="640"/>
              </a:spcBef>
              <a:spcAft>
                <a:spcPts val="0"/>
              </a:spcAft>
              <a:buClr>
                <a:schemeClr val="hlink"/>
              </a:buClr>
              <a:buSzPts val="1920"/>
              <a:buFont typeface="Noto Sans Symbols"/>
              <a:buChar char="■"/>
            </a:pPr>
            <a:r>
              <a:rPr b="0" i="0" lang="en-US" sz="3200" u="none" cap="none" strike="noStrike">
                <a:solidFill>
                  <a:schemeClr val="lt1"/>
                </a:solidFill>
                <a:latin typeface="Times New Roman"/>
                <a:ea typeface="Times New Roman"/>
                <a:cs typeface="Times New Roman"/>
                <a:sym typeface="Times New Roman"/>
              </a:rPr>
              <a:t>Write a thank you note!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39"/>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TRANSCRIPTS</a:t>
            </a:r>
            <a:endParaRPr/>
          </a:p>
        </p:txBody>
      </p:sp>
      <p:sp>
        <p:nvSpPr>
          <p:cNvPr id="316" name="Google Shape;316;p39"/>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Transcript Request Forms are in Counseling Services Office.</a:t>
            </a:r>
            <a:endParaRPr/>
          </a:p>
          <a:p>
            <a:pPr indent="-220980" lvl="0" marL="342900" marR="0" rtl="0" algn="l">
              <a:lnSpc>
                <a:spcPct val="90000"/>
              </a:lnSpc>
              <a:spcBef>
                <a:spcPts val="640"/>
              </a:spcBef>
              <a:spcAft>
                <a:spcPts val="0"/>
              </a:spcAft>
              <a:buClr>
                <a:schemeClr val="hlink"/>
              </a:buClr>
              <a:buSzPts val="1920"/>
              <a:buFont typeface="Noto Sans Symbols"/>
              <a:buNone/>
            </a:pPr>
            <a:r>
              <a:t/>
            </a:r>
            <a:endParaRPr b="0" i="0" sz="3200" u="none">
              <a:solidFill>
                <a:schemeClr val="lt1"/>
              </a:solidFill>
              <a:latin typeface="Times New Roman"/>
              <a:ea typeface="Times New Roman"/>
              <a:cs typeface="Times New Roman"/>
              <a:sym typeface="Times New Roman"/>
            </a:endParaRPr>
          </a:p>
          <a:p>
            <a:pPr indent="-342900" lvl="0" marL="342900" marR="0" rtl="0" algn="l">
              <a:lnSpc>
                <a:spcPct val="90000"/>
              </a:lnSpc>
              <a:spcBef>
                <a:spcPts val="64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Transcript must come from West to be “official.”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20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animEffect filter="fade" transition="in">
                                      <p:cBhvr>
                                        <p:cTn dur="2000"/>
                                        <p:tgtEl>
                                          <p:spTgt spid="3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1" st="1"/>
                                            </p:txEl>
                                          </p:spTgt>
                                        </p:tgtEl>
                                        <p:attrNameLst>
                                          <p:attrName>style.visibility</p:attrName>
                                        </p:attrNameLst>
                                      </p:cBhvr>
                                      <p:to>
                                        <p:strVal val="visible"/>
                                      </p:to>
                                    </p:set>
                                    <p:animEffect filter="fade" transition="in">
                                      <p:cBhvr>
                                        <p:cTn dur="2000"/>
                                        <p:tgtEl>
                                          <p:spTgt spid="31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xEl>
                                              <p:pRg end="2" st="2"/>
                                            </p:txEl>
                                          </p:spTgt>
                                        </p:tgtEl>
                                        <p:attrNameLst>
                                          <p:attrName>style.visibility</p:attrName>
                                        </p:attrNameLst>
                                      </p:cBhvr>
                                      <p:to>
                                        <p:strVal val="visible"/>
                                      </p:to>
                                    </p:set>
                                    <p:animEffect filter="fade" transition="in">
                                      <p:cBhvr>
                                        <p:cTn dur="2000"/>
                                        <p:tgtEl>
                                          <p:spTgt spid="31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40"/>
          <p:cNvSpPr txBox="1"/>
          <p:nvPr>
            <p:ph type="ctrTitle"/>
          </p:nvPr>
        </p:nvSpPr>
        <p:spPr>
          <a:xfrm>
            <a:off x="685800" y="1828800"/>
            <a:ext cx="7772400" cy="17367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5400" u="none" cap="none" strike="noStrike">
                <a:solidFill>
                  <a:schemeClr val="lt2"/>
                </a:solidFill>
                <a:latin typeface="Times New Roman"/>
                <a:ea typeface="Times New Roman"/>
                <a:cs typeface="Times New Roman"/>
                <a:sym typeface="Times New Roman"/>
              </a:rPr>
              <a:t>FINANCIAL AID </a:t>
            </a:r>
            <a:endParaRPr/>
          </a:p>
        </p:txBody>
      </p:sp>
      <p:sp>
        <p:nvSpPr>
          <p:cNvPr id="323" name="Google Shape;323;p4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hlink"/>
              </a:buClr>
              <a:buFont typeface="Noto Sans Symbols"/>
              <a:buNone/>
            </a:pPr>
            <a:r>
              <a:rPr b="1" i="0" lang="en-US" sz="3200" u="none" cap="none" strike="noStrike">
                <a:solidFill>
                  <a:schemeClr val="lt1"/>
                </a:solidFill>
                <a:latin typeface="Times New Roman"/>
                <a:ea typeface="Times New Roman"/>
                <a:cs typeface="Times New Roman"/>
                <a:sym typeface="Times New Roman"/>
              </a:rPr>
              <a:t>Start early and check often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xEl>
                                              <p:pRg end="0" st="0"/>
                                            </p:txEl>
                                          </p:spTgt>
                                        </p:tgtEl>
                                        <p:attrNameLst>
                                          <p:attrName>style.visibility</p:attrName>
                                        </p:attrNameLst>
                                      </p:cBhvr>
                                      <p:to>
                                        <p:strVal val="visible"/>
                                      </p:to>
                                    </p:set>
                                    <p:animEffect filter="fade" transition="in">
                                      <p:cBhvr>
                                        <p:cTn dur="1000"/>
                                        <p:tgtEl>
                                          <p:spTgt spid="32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41"/>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What is Financial Aid?</a:t>
            </a:r>
            <a:endParaRPr/>
          </a:p>
        </p:txBody>
      </p:sp>
      <p:sp>
        <p:nvSpPr>
          <p:cNvPr id="330" name="Google Shape;330;p41"/>
          <p:cNvSpPr txBox="1"/>
          <p:nvPr>
            <p:ph idx="1" type="body"/>
          </p:nvPr>
        </p:nvSpPr>
        <p:spPr>
          <a:xfrm>
            <a:off x="457200" y="1600200"/>
            <a:ext cx="8229600" cy="5011200"/>
          </a:xfrm>
          <a:prstGeom prst="rect">
            <a:avLst/>
          </a:prstGeom>
        </p:spPr>
        <p:txBody>
          <a:bodyPr anchorCtr="0" anchor="t" bIns="91425" lIns="91425" spcFirstLastPara="1" rIns="91425" wrap="square" tIns="91425">
            <a:noAutofit/>
          </a:bodyPr>
          <a:lstStyle/>
          <a:p>
            <a:pPr indent="0" lvl="0" marL="0" rtl="0" algn="l">
              <a:spcBef>
                <a:spcPts val="640"/>
              </a:spcBef>
              <a:spcAft>
                <a:spcPts val="0"/>
              </a:spcAft>
              <a:buNone/>
            </a:pPr>
            <a:r>
              <a:rPr lang="en-US" u="sng"/>
              <a:t>Gift Aid:</a:t>
            </a:r>
            <a:endParaRPr u="sng"/>
          </a:p>
          <a:p>
            <a:pPr indent="-335280" lvl="1" marL="914400" rtl="0" algn="l">
              <a:spcBef>
                <a:spcPts val="560"/>
              </a:spcBef>
              <a:spcAft>
                <a:spcPts val="0"/>
              </a:spcAft>
              <a:buSzPts val="1680"/>
              <a:buChar char="○"/>
            </a:pPr>
            <a:r>
              <a:rPr lang="en-US"/>
              <a:t>Grants: need-based aid</a:t>
            </a:r>
            <a:endParaRPr/>
          </a:p>
          <a:p>
            <a:pPr indent="-335280" lvl="1" marL="914400" rtl="0" algn="l">
              <a:spcBef>
                <a:spcPts val="0"/>
              </a:spcBef>
              <a:spcAft>
                <a:spcPts val="0"/>
              </a:spcAft>
              <a:buSzPts val="1680"/>
              <a:buChar char="○"/>
            </a:pPr>
            <a:r>
              <a:rPr lang="en-US"/>
              <a:t>Scholarships: merit, athletics, extracurriculars, etc.</a:t>
            </a:r>
            <a:endParaRPr/>
          </a:p>
          <a:p>
            <a:pPr indent="0" lvl="0" marL="0" rtl="0" algn="l">
              <a:spcBef>
                <a:spcPts val="640"/>
              </a:spcBef>
              <a:spcAft>
                <a:spcPts val="0"/>
              </a:spcAft>
              <a:buNone/>
            </a:pPr>
            <a:r>
              <a:rPr lang="en-US" u="sng"/>
              <a:t>Self-Help Aid</a:t>
            </a:r>
            <a:endParaRPr u="sng"/>
          </a:p>
          <a:p>
            <a:pPr indent="-335280" lvl="1" marL="914400" rtl="0" algn="l">
              <a:spcBef>
                <a:spcPts val="560"/>
              </a:spcBef>
              <a:spcAft>
                <a:spcPts val="0"/>
              </a:spcAft>
              <a:buSzPts val="1680"/>
              <a:buChar char="○"/>
            </a:pPr>
            <a:r>
              <a:rPr lang="en-US"/>
              <a:t>Loans: borrowed money that must be repaid</a:t>
            </a:r>
            <a:endParaRPr/>
          </a:p>
          <a:p>
            <a:pPr indent="-320039" lvl="2" marL="1371600" rtl="0" algn="l">
              <a:spcBef>
                <a:spcPts val="0"/>
              </a:spcBef>
              <a:spcAft>
                <a:spcPts val="0"/>
              </a:spcAft>
              <a:buSzPts val="1440"/>
              <a:buChar char="■"/>
            </a:pPr>
            <a:r>
              <a:rPr lang="en-US"/>
              <a:t>Government</a:t>
            </a:r>
            <a:endParaRPr/>
          </a:p>
          <a:p>
            <a:pPr indent="-320039" lvl="2" marL="1371600" rtl="0" algn="l">
              <a:spcBef>
                <a:spcPts val="0"/>
              </a:spcBef>
              <a:spcAft>
                <a:spcPts val="0"/>
              </a:spcAft>
              <a:buSzPts val="1440"/>
              <a:buChar char="■"/>
            </a:pPr>
            <a:r>
              <a:rPr lang="en-US"/>
              <a:t>Private</a:t>
            </a:r>
            <a:endParaRPr/>
          </a:p>
          <a:p>
            <a:pPr indent="-335280" lvl="1" marL="914400" rtl="0" algn="l">
              <a:spcBef>
                <a:spcPts val="0"/>
              </a:spcBef>
              <a:spcAft>
                <a:spcPts val="0"/>
              </a:spcAft>
              <a:buSzPts val="1680"/>
              <a:buChar char="○"/>
            </a:pPr>
            <a:r>
              <a:rPr lang="en-US"/>
              <a:t>Work Study: money earned from need-based employment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42"/>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Financial Aid </a:t>
            </a:r>
            <a:endParaRPr/>
          </a:p>
        </p:txBody>
      </p:sp>
      <p:sp>
        <p:nvSpPr>
          <p:cNvPr id="336" name="Google Shape;336;p42"/>
          <p:cNvSpPr txBox="1"/>
          <p:nvPr>
            <p:ph idx="1" type="body"/>
          </p:nvPr>
        </p:nvSpPr>
        <p:spPr>
          <a:xfrm>
            <a:off x="355625" y="1232167"/>
            <a:ext cx="8229600" cy="5852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720"/>
              </a:spcBef>
              <a:spcAft>
                <a:spcPts val="0"/>
              </a:spcAft>
              <a:buClr>
                <a:schemeClr val="hlink"/>
              </a:buClr>
              <a:buSzPts val="2160"/>
              <a:buFont typeface="Noto Sans Symbols"/>
              <a:buChar char="■"/>
            </a:pPr>
            <a:r>
              <a:rPr b="0" i="0" lang="en-US" sz="3600" u="none">
                <a:solidFill>
                  <a:schemeClr val="lt1"/>
                </a:solidFill>
                <a:latin typeface="Times New Roman"/>
                <a:ea typeface="Times New Roman"/>
                <a:cs typeface="Times New Roman"/>
                <a:sym typeface="Times New Roman"/>
              </a:rPr>
              <a:t>Must complete the FAFSA (</a:t>
            </a:r>
            <a:r>
              <a:rPr lang="en-US" sz="3600"/>
              <a:t>Free Application for Federal Student Aid)</a:t>
            </a:r>
            <a:r>
              <a:rPr b="0" i="0" lang="en-US" sz="3600" u="none">
                <a:solidFill>
                  <a:schemeClr val="lt1"/>
                </a:solidFill>
                <a:latin typeface="Times New Roman"/>
                <a:ea typeface="Times New Roman"/>
                <a:cs typeface="Times New Roman"/>
                <a:sym typeface="Times New Roman"/>
              </a:rPr>
              <a:t> to receive financial aid.  Availabl</a:t>
            </a:r>
            <a:r>
              <a:rPr lang="en-US" sz="3600"/>
              <a:t>e</a:t>
            </a:r>
            <a:r>
              <a:rPr b="0" i="0" lang="en-US" sz="3600" u="none">
                <a:solidFill>
                  <a:schemeClr val="lt1"/>
                </a:solidFill>
                <a:latin typeface="Times New Roman"/>
                <a:ea typeface="Times New Roman"/>
                <a:cs typeface="Times New Roman"/>
                <a:sym typeface="Times New Roman"/>
              </a:rPr>
              <a:t> online </a:t>
            </a:r>
            <a:r>
              <a:rPr lang="en-US" sz="3600"/>
              <a:t>October 1</a:t>
            </a:r>
            <a:r>
              <a:rPr lang="en-US" sz="3600"/>
              <a:t>. </a:t>
            </a:r>
            <a:r>
              <a:rPr lang="en-US" sz="3600" u="sng">
                <a:solidFill>
                  <a:schemeClr val="hlink"/>
                </a:solidFill>
                <a:hlinkClick r:id="rId3"/>
              </a:rPr>
              <a:t>www.fafsa.ed.gov</a:t>
            </a:r>
            <a:endParaRPr sz="3600"/>
          </a:p>
          <a:p>
            <a:pPr indent="0" lvl="0" marL="457200" marR="0" rtl="0" algn="l">
              <a:lnSpc>
                <a:spcPct val="100000"/>
              </a:lnSpc>
              <a:spcBef>
                <a:spcPts val="720"/>
              </a:spcBef>
              <a:spcAft>
                <a:spcPts val="0"/>
              </a:spcAft>
              <a:buNone/>
            </a:pPr>
            <a:r>
              <a:rPr lang="en-US" sz="3600"/>
              <a:t>				(2018 tax information)</a:t>
            </a:r>
            <a:endParaRPr sz="3600"/>
          </a:p>
          <a:p>
            <a:pPr indent="0" lvl="0" marL="0" marR="0" rtl="0" algn="l">
              <a:lnSpc>
                <a:spcPct val="100000"/>
              </a:lnSpc>
              <a:spcBef>
                <a:spcPts val="720"/>
              </a:spcBef>
              <a:spcAft>
                <a:spcPts val="0"/>
              </a:spcAft>
              <a:buNone/>
            </a:pPr>
            <a:r>
              <a:t/>
            </a:r>
            <a:endParaRPr sz="3600"/>
          </a:p>
          <a:p>
            <a:pPr indent="0" lvl="0" marL="0" marR="0" rtl="0" algn="l">
              <a:lnSpc>
                <a:spcPct val="100000"/>
              </a:lnSpc>
              <a:spcBef>
                <a:spcPts val="720"/>
              </a:spcBef>
              <a:spcAft>
                <a:spcPts val="0"/>
              </a:spcAft>
              <a:buNone/>
            </a:pPr>
            <a:r>
              <a:t/>
            </a:r>
            <a:endParaRPr sz="3600"/>
          </a:p>
          <a:p>
            <a:pPr indent="-220980" lvl="0" marL="342900" marR="0" rtl="0" algn="l">
              <a:lnSpc>
                <a:spcPct val="100000"/>
              </a:lnSpc>
              <a:spcBef>
                <a:spcPts val="640"/>
              </a:spcBef>
              <a:spcAft>
                <a:spcPts val="0"/>
              </a:spcAft>
              <a:buClr>
                <a:schemeClr val="hlink"/>
              </a:buClr>
              <a:buSzPts val="1920"/>
              <a:buFont typeface="Noto Sans Symbols"/>
              <a:buNone/>
            </a:pPr>
            <a:r>
              <a:t/>
            </a:r>
            <a:endParaRPr b="0" i="0" sz="3200" u="none">
              <a:solidFill>
                <a:schemeClr val="lt1"/>
              </a:solidFill>
              <a:latin typeface="Times New Roman"/>
              <a:ea typeface="Times New Roman"/>
              <a:cs typeface="Times New Roman"/>
              <a:sym typeface="Times New Roman"/>
            </a:endParaRPr>
          </a:p>
          <a:p>
            <a:pPr indent="-220980" lvl="0" marL="342900" marR="0" rtl="0" algn="l">
              <a:spcBef>
                <a:spcPts val="640"/>
              </a:spcBef>
              <a:spcAft>
                <a:spcPts val="0"/>
              </a:spcAft>
              <a:buClr>
                <a:schemeClr val="hlink"/>
              </a:buClr>
              <a:buSzPts val="1920"/>
              <a:buFont typeface="Noto Sans Symbols"/>
              <a:buNone/>
            </a:pPr>
            <a:r>
              <a:t/>
            </a:r>
            <a:endParaRPr b="0" i="0" sz="3200" u="none">
              <a:solidFill>
                <a:schemeClr val="lt1"/>
              </a:solidFill>
              <a:latin typeface="Times New Roman"/>
              <a:ea typeface="Times New Roman"/>
              <a:cs typeface="Times New Roman"/>
              <a:sym typeface="Times New Roman"/>
            </a:endParaRPr>
          </a:p>
        </p:txBody>
      </p:sp>
      <p:pic>
        <p:nvPicPr>
          <p:cNvPr id="337" name="Google Shape;337;p42"/>
          <p:cNvPicPr preferRelativeResize="0"/>
          <p:nvPr/>
        </p:nvPicPr>
        <p:blipFill>
          <a:blip r:embed="rId4">
            <a:alphaModFix/>
          </a:blip>
          <a:stretch>
            <a:fillRect/>
          </a:stretch>
        </p:blipFill>
        <p:spPr>
          <a:xfrm>
            <a:off x="1374375" y="4277225"/>
            <a:ext cx="6192101" cy="1950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xEl>
                                              <p:pRg end="0" st="0"/>
                                            </p:txEl>
                                          </p:spTgt>
                                        </p:tgtEl>
                                        <p:attrNameLst>
                                          <p:attrName>style.visibility</p:attrName>
                                        </p:attrNameLst>
                                      </p:cBhvr>
                                      <p:to>
                                        <p:strVal val="visible"/>
                                      </p:to>
                                    </p:set>
                                    <p:animEffect filter="fade" transition="in">
                                      <p:cBhvr>
                                        <p:cTn dur="1000"/>
                                        <p:tgtEl>
                                          <p:spTgt spid="3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xEl>
                                              <p:pRg end="1" st="1"/>
                                            </p:txEl>
                                          </p:spTgt>
                                        </p:tgtEl>
                                        <p:attrNameLst>
                                          <p:attrName>style.visibility</p:attrName>
                                        </p:attrNameLst>
                                      </p:cBhvr>
                                      <p:to>
                                        <p:strVal val="visible"/>
                                      </p:to>
                                    </p:set>
                                    <p:animEffect filter="fade" transition="in">
                                      <p:cBhvr>
                                        <p:cTn dur="1000"/>
                                        <p:tgtEl>
                                          <p:spTgt spid="3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xEl>
                                              <p:pRg end="2" st="2"/>
                                            </p:txEl>
                                          </p:spTgt>
                                        </p:tgtEl>
                                        <p:attrNameLst>
                                          <p:attrName>style.visibility</p:attrName>
                                        </p:attrNameLst>
                                      </p:cBhvr>
                                      <p:to>
                                        <p:strVal val="visible"/>
                                      </p:to>
                                    </p:set>
                                    <p:animEffect filter="fade" transition="in">
                                      <p:cBhvr>
                                        <p:cTn dur="1000"/>
                                        <p:tgtEl>
                                          <p:spTgt spid="3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xEl>
                                              <p:pRg end="3" st="3"/>
                                            </p:txEl>
                                          </p:spTgt>
                                        </p:tgtEl>
                                        <p:attrNameLst>
                                          <p:attrName>style.visibility</p:attrName>
                                        </p:attrNameLst>
                                      </p:cBhvr>
                                      <p:to>
                                        <p:strVal val="visible"/>
                                      </p:to>
                                    </p:set>
                                    <p:animEffect filter="fade" transition="in">
                                      <p:cBhvr>
                                        <p:cTn dur="1000"/>
                                        <p:tgtEl>
                                          <p:spTgt spid="33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xEl>
                                              <p:pRg end="4" st="4"/>
                                            </p:txEl>
                                          </p:spTgt>
                                        </p:tgtEl>
                                        <p:attrNameLst>
                                          <p:attrName>style.visibility</p:attrName>
                                        </p:attrNameLst>
                                      </p:cBhvr>
                                      <p:to>
                                        <p:strVal val="visible"/>
                                      </p:to>
                                    </p:set>
                                    <p:animEffect filter="fade" transition="in">
                                      <p:cBhvr>
                                        <p:cTn dur="1000"/>
                                        <p:tgtEl>
                                          <p:spTgt spid="33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xEl>
                                              <p:pRg end="5" st="5"/>
                                            </p:txEl>
                                          </p:spTgt>
                                        </p:tgtEl>
                                        <p:attrNameLst>
                                          <p:attrName>style.visibility</p:attrName>
                                        </p:attrNameLst>
                                      </p:cBhvr>
                                      <p:to>
                                        <p:strVal val="visible"/>
                                      </p:to>
                                    </p:set>
                                    <p:animEffect filter="fade" transition="in">
                                      <p:cBhvr>
                                        <p:cTn dur="1000"/>
                                        <p:tgtEl>
                                          <p:spTgt spid="33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43"/>
          <p:cNvSpPr txBox="1"/>
          <p:nvPr>
            <p:ph type="title"/>
          </p:nvPr>
        </p:nvSpPr>
        <p:spPr>
          <a:xfrm>
            <a:off x="457200" y="277798"/>
            <a:ext cx="8229600" cy="132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Iowa College Access Network (ICAN)</a:t>
            </a:r>
            <a:endParaRPr/>
          </a:p>
        </p:txBody>
      </p:sp>
      <p:sp>
        <p:nvSpPr>
          <p:cNvPr id="344" name="Google Shape;344;p43"/>
          <p:cNvSpPr txBox="1"/>
          <p:nvPr>
            <p:ph idx="1" type="body"/>
          </p:nvPr>
        </p:nvSpPr>
        <p:spPr>
          <a:xfrm>
            <a:off x="154100" y="1600200"/>
            <a:ext cx="8823000" cy="5257800"/>
          </a:xfrm>
          <a:prstGeom prst="rect">
            <a:avLst/>
          </a:prstGeom>
        </p:spPr>
        <p:txBody>
          <a:bodyPr anchorCtr="0" anchor="t" bIns="91425" lIns="91425" spcFirstLastPara="1" rIns="91425" wrap="square" tIns="91425">
            <a:noAutofit/>
          </a:bodyPr>
          <a:lstStyle/>
          <a:p>
            <a:pPr indent="-220980" lvl="0" marL="342900" rtl="0" algn="ctr">
              <a:spcBef>
                <a:spcPts val="640"/>
              </a:spcBef>
              <a:spcAft>
                <a:spcPts val="0"/>
              </a:spcAft>
              <a:buNone/>
            </a:pPr>
            <a:r>
              <a:rPr b="1" lang="en-US" sz="2400">
                <a:solidFill>
                  <a:srgbClr val="000000"/>
                </a:solidFill>
                <a:highlight>
                  <a:srgbClr val="00FF00"/>
                </a:highlight>
                <a:latin typeface="Arial"/>
                <a:ea typeface="Arial"/>
                <a:cs typeface="Arial"/>
                <a:sym typeface="Arial"/>
              </a:rPr>
              <a:t>The high school class of 2017 left as much as $2.3 billion in free federal grant money for college on the table, according to a new analysis by NerdWallet. Free money went unclaimed due to students not completing or submitting the Free Application for Federal Student Aid.</a:t>
            </a:r>
            <a:endParaRPr b="1" sz="2400">
              <a:solidFill>
                <a:srgbClr val="4B4B4B"/>
              </a:solidFill>
              <a:highlight>
                <a:srgbClr val="00FF00"/>
              </a:highlight>
              <a:latin typeface="Arial"/>
              <a:ea typeface="Arial"/>
              <a:cs typeface="Arial"/>
              <a:sym typeface="Arial"/>
            </a:endParaRPr>
          </a:p>
          <a:p>
            <a:pPr indent="-220980" lvl="0" marL="342900" rtl="0" algn="ctr">
              <a:spcBef>
                <a:spcPts val="640"/>
              </a:spcBef>
              <a:spcAft>
                <a:spcPts val="0"/>
              </a:spcAft>
              <a:buNone/>
            </a:pPr>
            <a:r>
              <a:t/>
            </a:r>
            <a:endParaRPr b="1" sz="1000">
              <a:solidFill>
                <a:srgbClr val="4B4B4B"/>
              </a:solidFill>
              <a:highlight>
                <a:srgbClr val="FFFFFF"/>
              </a:highlight>
              <a:latin typeface="Arial"/>
              <a:ea typeface="Arial"/>
              <a:cs typeface="Arial"/>
              <a:sym typeface="Arial"/>
            </a:endParaRPr>
          </a:p>
          <a:p>
            <a:pPr indent="-220980" lvl="0" marL="342900" rtl="0" algn="ctr">
              <a:spcBef>
                <a:spcPts val="640"/>
              </a:spcBef>
              <a:spcAft>
                <a:spcPts val="0"/>
              </a:spcAft>
              <a:buNone/>
            </a:pPr>
            <a:r>
              <a:rPr b="1" lang="en-US" sz="2400">
                <a:solidFill>
                  <a:srgbClr val="007DC3"/>
                </a:solidFill>
                <a:highlight>
                  <a:srgbClr val="FFFFFF"/>
                </a:highlight>
                <a:latin typeface="Arial"/>
                <a:ea typeface="Arial"/>
                <a:cs typeface="Arial"/>
                <a:sym typeface="Arial"/>
              </a:rPr>
              <a:t>The Initiative</a:t>
            </a:r>
            <a:endParaRPr b="1" sz="2400">
              <a:solidFill>
                <a:srgbClr val="007DC3"/>
              </a:solidFill>
              <a:highlight>
                <a:srgbClr val="FFFFFF"/>
              </a:highlight>
              <a:latin typeface="Arial"/>
              <a:ea typeface="Arial"/>
              <a:cs typeface="Arial"/>
              <a:sym typeface="Arial"/>
            </a:endParaRPr>
          </a:p>
          <a:p>
            <a:pPr indent="-220980" lvl="0" marL="342900" rtl="0" algn="ctr">
              <a:spcBef>
                <a:spcPts val="640"/>
              </a:spcBef>
              <a:spcAft>
                <a:spcPts val="0"/>
              </a:spcAft>
              <a:buNone/>
            </a:pPr>
            <a:r>
              <a:rPr b="1" lang="en-US" sz="2400">
                <a:solidFill>
                  <a:srgbClr val="EFEFEF"/>
                </a:solidFill>
                <a:latin typeface="Arial"/>
                <a:ea typeface="Arial"/>
                <a:cs typeface="Arial"/>
                <a:sym typeface="Arial"/>
              </a:rPr>
              <a:t>FAFSA Ready Iowa aims to increase FAFSA completion in Iowa to 70% by 2025.</a:t>
            </a:r>
            <a:endParaRPr b="1" sz="2400">
              <a:solidFill>
                <a:srgbClr val="EFEFEF"/>
              </a:solidFill>
              <a:latin typeface="Arial"/>
              <a:ea typeface="Arial"/>
              <a:cs typeface="Arial"/>
              <a:sym typeface="Arial"/>
            </a:endParaRPr>
          </a:p>
          <a:p>
            <a:pPr indent="-220980" lvl="0" marL="342900" rtl="0" algn="ctr">
              <a:spcBef>
                <a:spcPts val="640"/>
              </a:spcBef>
              <a:spcAft>
                <a:spcPts val="0"/>
              </a:spcAft>
              <a:buNone/>
            </a:pPr>
            <a:r>
              <a:t/>
            </a:r>
            <a:endParaRPr b="1" sz="1000">
              <a:solidFill>
                <a:srgbClr val="EFEFEF"/>
              </a:solidFill>
              <a:latin typeface="Arial"/>
              <a:ea typeface="Arial"/>
              <a:cs typeface="Arial"/>
              <a:sym typeface="Arial"/>
            </a:endParaRPr>
          </a:p>
          <a:p>
            <a:pPr indent="-220980" lvl="0" marL="342900" rtl="0" algn="ctr">
              <a:spcBef>
                <a:spcPts val="640"/>
              </a:spcBef>
              <a:spcAft>
                <a:spcPts val="0"/>
              </a:spcAft>
              <a:buNone/>
            </a:pPr>
            <a:r>
              <a:rPr b="1" lang="en-US" sz="2400">
                <a:solidFill>
                  <a:srgbClr val="EFEFEF"/>
                </a:solidFill>
                <a:latin typeface="Arial"/>
                <a:ea typeface="Arial"/>
                <a:cs typeface="Arial"/>
                <a:sym typeface="Arial"/>
              </a:rPr>
              <a:t>ICAN, the sponsor of FAFSA Ready Iowa, operates nine student success centers statewide offering </a:t>
            </a:r>
            <a:r>
              <a:rPr b="1" lang="en-US" sz="2400" u="sng">
                <a:solidFill>
                  <a:srgbClr val="EFEFEF"/>
                </a:solidFill>
                <a:latin typeface="Arial"/>
                <a:ea typeface="Arial"/>
                <a:cs typeface="Arial"/>
                <a:sym typeface="Arial"/>
              </a:rPr>
              <a:t>FREE</a:t>
            </a:r>
            <a:r>
              <a:rPr b="1" lang="en-US" sz="2400">
                <a:solidFill>
                  <a:srgbClr val="EFEFEF"/>
                </a:solidFill>
                <a:latin typeface="Arial"/>
                <a:ea typeface="Arial"/>
                <a:cs typeface="Arial"/>
                <a:sym typeface="Arial"/>
              </a:rPr>
              <a:t> FAFSA completion assistance.</a:t>
            </a:r>
            <a:endParaRPr b="1" sz="2400">
              <a:solidFill>
                <a:srgbClr val="EFEFE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17"/>
          <p:cNvSpPr txBox="1"/>
          <p:nvPr>
            <p:ph type="title"/>
          </p:nvPr>
        </p:nvSpPr>
        <p:spPr>
          <a:xfrm>
            <a:off x="457200" y="-1304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lang="en-US"/>
              <a:t>School </a:t>
            </a:r>
            <a:r>
              <a:rPr b="1" i="0" lang="en-US" sz="4400" u="none" cap="none" strike="noStrike">
                <a:solidFill>
                  <a:schemeClr val="lt2"/>
                </a:solidFill>
                <a:latin typeface="Times New Roman"/>
                <a:ea typeface="Times New Roman"/>
                <a:cs typeface="Times New Roman"/>
                <a:sym typeface="Times New Roman"/>
              </a:rPr>
              <a:t>Counseling </a:t>
            </a:r>
            <a:r>
              <a:rPr lang="en-US"/>
              <a:t>Team</a:t>
            </a:r>
            <a:endParaRPr/>
          </a:p>
        </p:txBody>
      </p:sp>
      <p:sp>
        <p:nvSpPr>
          <p:cNvPr id="157" name="Google Shape;157;p17"/>
          <p:cNvSpPr txBox="1"/>
          <p:nvPr>
            <p:ph idx="1" type="body"/>
          </p:nvPr>
        </p:nvSpPr>
        <p:spPr>
          <a:xfrm>
            <a:off x="70700" y="936050"/>
            <a:ext cx="8997000" cy="5922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hlink"/>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Mrs. </a:t>
            </a:r>
            <a:r>
              <a:rPr lang="en-US" sz="2800"/>
              <a:t>Hottle</a:t>
            </a:r>
            <a:r>
              <a:rPr b="0" i="0" lang="en-US" sz="2800" u="none" cap="none" strike="noStrike">
                <a:solidFill>
                  <a:schemeClr val="lt1"/>
                </a:solidFill>
                <a:latin typeface="Times New Roman"/>
                <a:ea typeface="Times New Roman"/>
                <a:cs typeface="Times New Roman"/>
                <a:sym typeface="Times New Roman"/>
              </a:rPr>
              <a:t>: Health </a:t>
            </a:r>
            <a:endParaRPr/>
          </a:p>
          <a:p>
            <a:pPr indent="-236220" lvl="0" marL="342900" marR="0" rtl="0" algn="l">
              <a:lnSpc>
                <a:spcPct val="80000"/>
              </a:lnSpc>
              <a:spcBef>
                <a:spcPts val="560"/>
              </a:spcBef>
              <a:spcAft>
                <a:spcPts val="0"/>
              </a:spcAft>
              <a:buClr>
                <a:schemeClr val="hlink"/>
              </a:buClr>
              <a:buSzPts val="1680"/>
              <a:buFont typeface="Noto Sans Symbols"/>
              <a:buNone/>
            </a:pPr>
            <a:r>
              <a:t/>
            </a:r>
            <a:endParaRPr b="0" i="0" sz="1400" u="none" cap="none" strike="noStrike">
              <a:solidFill>
                <a:schemeClr val="lt1"/>
              </a:solidFill>
              <a:latin typeface="Times New Roman"/>
              <a:ea typeface="Times New Roman"/>
              <a:cs typeface="Times New Roman"/>
              <a:sym typeface="Times New Roman"/>
            </a:endParaRPr>
          </a:p>
          <a:p>
            <a:pPr indent="-342900" lvl="0" marL="342900" marR="0" rtl="0" algn="l">
              <a:lnSpc>
                <a:spcPct val="80000"/>
              </a:lnSpc>
              <a:spcBef>
                <a:spcPts val="560"/>
              </a:spcBef>
              <a:spcAft>
                <a:spcPts val="0"/>
              </a:spcAft>
              <a:buClr>
                <a:schemeClr val="hlink"/>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Mrs. </a:t>
            </a:r>
            <a:r>
              <a:rPr lang="en-US" sz="2800"/>
              <a:t>Smith</a:t>
            </a:r>
            <a:r>
              <a:rPr b="0" i="0" lang="en-US" sz="2800" u="none" cap="none" strike="noStrike">
                <a:solidFill>
                  <a:schemeClr val="lt1"/>
                </a:solidFill>
                <a:latin typeface="Times New Roman"/>
                <a:ea typeface="Times New Roman"/>
                <a:cs typeface="Times New Roman"/>
                <a:sym typeface="Times New Roman"/>
              </a:rPr>
              <a:t>: Engineering, Technology and Manufacturing </a:t>
            </a:r>
            <a:endParaRPr b="0" i="0" sz="2800" u="none" cap="none" strike="noStrike">
              <a:solidFill>
                <a:schemeClr val="lt1"/>
              </a:solidFill>
              <a:latin typeface="Times New Roman"/>
              <a:ea typeface="Times New Roman"/>
              <a:cs typeface="Times New Roman"/>
              <a:sym typeface="Times New Roman"/>
            </a:endParaRPr>
          </a:p>
          <a:p>
            <a:pPr indent="0" lvl="0" marL="0" marR="0" rtl="0" algn="l">
              <a:lnSpc>
                <a:spcPct val="80000"/>
              </a:lnSpc>
              <a:spcBef>
                <a:spcPts val="560"/>
              </a:spcBef>
              <a:spcAft>
                <a:spcPts val="0"/>
              </a:spcAft>
              <a:buNone/>
            </a:pPr>
            <a:r>
              <a:t/>
            </a:r>
            <a:endParaRPr sz="1400"/>
          </a:p>
          <a:p>
            <a:pPr indent="-342900" lvl="0" marL="342900" marR="0" rtl="0" algn="l">
              <a:lnSpc>
                <a:spcPct val="80000"/>
              </a:lnSpc>
              <a:spcBef>
                <a:spcPts val="560"/>
              </a:spcBef>
              <a:spcAft>
                <a:spcPts val="0"/>
              </a:spcAft>
              <a:buClr>
                <a:schemeClr val="hlink"/>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Mrs. Wass:  IB and Human Services </a:t>
            </a:r>
            <a:r>
              <a:rPr lang="en-US" sz="2800"/>
              <a:t> </a:t>
            </a:r>
            <a:endParaRPr/>
          </a:p>
          <a:p>
            <a:pPr indent="-342900" lvl="0" marL="342900" marR="0" rtl="0" algn="l">
              <a:lnSpc>
                <a:spcPct val="80000"/>
              </a:lnSpc>
              <a:spcBef>
                <a:spcPts val="560"/>
              </a:spcBef>
              <a:spcAft>
                <a:spcPts val="0"/>
              </a:spcAft>
              <a:buClr>
                <a:schemeClr val="hlink"/>
              </a:buClr>
              <a:buFont typeface="Noto Sans Symbols"/>
              <a:buNone/>
            </a:pPr>
            <a:r>
              <a:t/>
            </a:r>
            <a:endParaRPr b="0" i="0" sz="1400" u="none" cap="none" strike="noStrike">
              <a:solidFill>
                <a:schemeClr val="lt1"/>
              </a:solidFill>
              <a:latin typeface="Times New Roman"/>
              <a:ea typeface="Times New Roman"/>
              <a:cs typeface="Times New Roman"/>
              <a:sym typeface="Times New Roman"/>
            </a:endParaRPr>
          </a:p>
          <a:p>
            <a:pPr indent="-342900" lvl="0" marL="342900" marR="0" rtl="0" algn="l">
              <a:lnSpc>
                <a:spcPct val="80000"/>
              </a:lnSpc>
              <a:spcBef>
                <a:spcPts val="560"/>
              </a:spcBef>
              <a:spcAft>
                <a:spcPts val="0"/>
              </a:spcAft>
              <a:buClr>
                <a:schemeClr val="hlink"/>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Mr. </a:t>
            </a:r>
            <a:r>
              <a:rPr lang="en-US" sz="2800"/>
              <a:t>Topliff</a:t>
            </a:r>
            <a:r>
              <a:rPr b="0" i="0" lang="en-US" sz="2800" u="none" cap="none" strike="noStrike">
                <a:solidFill>
                  <a:schemeClr val="lt1"/>
                </a:solidFill>
                <a:latin typeface="Times New Roman"/>
                <a:ea typeface="Times New Roman"/>
                <a:cs typeface="Times New Roman"/>
                <a:sym typeface="Times New Roman"/>
              </a:rPr>
              <a:t>:  Arts, Communication, Business </a:t>
            </a:r>
            <a:endParaRPr b="0" i="0" sz="2800" u="none" cap="none" strike="noStrike">
              <a:solidFill>
                <a:schemeClr val="lt1"/>
              </a:solidFill>
              <a:latin typeface="Times New Roman"/>
              <a:ea typeface="Times New Roman"/>
              <a:cs typeface="Times New Roman"/>
              <a:sym typeface="Times New Roman"/>
            </a:endParaRPr>
          </a:p>
          <a:p>
            <a:pPr indent="0" lvl="0" marL="0" rtl="0" algn="l">
              <a:lnSpc>
                <a:spcPct val="80000"/>
              </a:lnSpc>
              <a:spcBef>
                <a:spcPts val="560"/>
              </a:spcBef>
              <a:spcAft>
                <a:spcPts val="0"/>
              </a:spcAft>
              <a:buNone/>
            </a:pPr>
            <a:r>
              <a:t/>
            </a:r>
            <a:endParaRPr sz="1400"/>
          </a:p>
          <a:p>
            <a:pPr indent="-342900" lvl="0" marL="342900" marR="0" rtl="0" algn="l">
              <a:lnSpc>
                <a:spcPct val="80000"/>
              </a:lnSpc>
              <a:spcBef>
                <a:spcPts val="560"/>
              </a:spcBef>
              <a:spcAft>
                <a:spcPts val="0"/>
              </a:spcAft>
              <a:buClr>
                <a:schemeClr val="hlink"/>
              </a:buClr>
              <a:buSzPts val="1680"/>
              <a:buFont typeface="Noto Sans Symbols"/>
              <a:buChar char="■"/>
            </a:pPr>
            <a:r>
              <a:rPr lang="en-US" sz="2800"/>
              <a:t>Ms. Houston:  English Language Learners</a:t>
            </a:r>
            <a:endParaRPr sz="2800"/>
          </a:p>
          <a:p>
            <a:pPr indent="0" lvl="0" marL="0" marR="0" rtl="0" algn="l">
              <a:lnSpc>
                <a:spcPct val="80000"/>
              </a:lnSpc>
              <a:spcBef>
                <a:spcPts val="560"/>
              </a:spcBef>
              <a:spcAft>
                <a:spcPts val="0"/>
              </a:spcAft>
              <a:buNone/>
            </a:pPr>
            <a:r>
              <a:t/>
            </a:r>
            <a:endParaRPr sz="1400"/>
          </a:p>
          <a:p>
            <a:pPr indent="-342900" lvl="0" marL="342900" rtl="0" algn="l">
              <a:lnSpc>
                <a:spcPct val="80000"/>
              </a:lnSpc>
              <a:spcBef>
                <a:spcPts val="560"/>
              </a:spcBef>
              <a:spcAft>
                <a:spcPts val="0"/>
              </a:spcAft>
              <a:buClr>
                <a:schemeClr val="hlink"/>
              </a:buClr>
              <a:buSzPts val="1680"/>
              <a:buFont typeface="Noto Sans Symbols"/>
              <a:buChar char="■"/>
            </a:pPr>
            <a:r>
              <a:rPr lang="en-US" sz="2800"/>
              <a:t>Ms. Watters: Performance Based Diploma </a:t>
            </a:r>
            <a:endParaRPr sz="2800"/>
          </a:p>
          <a:p>
            <a:pPr indent="0" lvl="0" marL="0" rtl="0" algn="l">
              <a:lnSpc>
                <a:spcPct val="80000"/>
              </a:lnSpc>
              <a:spcBef>
                <a:spcPts val="560"/>
              </a:spcBef>
              <a:spcAft>
                <a:spcPts val="0"/>
              </a:spcAft>
              <a:buNone/>
            </a:pPr>
            <a:r>
              <a:t/>
            </a:r>
            <a:endParaRPr sz="1400"/>
          </a:p>
          <a:p>
            <a:pPr indent="-342900" lvl="0" marL="342900" marR="0" rtl="0" algn="l">
              <a:lnSpc>
                <a:spcPct val="80000"/>
              </a:lnSpc>
              <a:spcBef>
                <a:spcPts val="560"/>
              </a:spcBef>
              <a:spcAft>
                <a:spcPts val="0"/>
              </a:spcAft>
              <a:buClr>
                <a:schemeClr val="hlink"/>
              </a:buClr>
              <a:buSzPts val="1680"/>
              <a:buFont typeface="Noto Sans Symbols"/>
              <a:buChar char="■"/>
            </a:pPr>
            <a:r>
              <a:rPr b="0" i="0" lang="en-US" sz="2800" u="none" cap="none" strike="noStrike">
                <a:solidFill>
                  <a:schemeClr val="lt1"/>
                </a:solidFill>
                <a:latin typeface="Times New Roman"/>
                <a:ea typeface="Times New Roman"/>
                <a:cs typeface="Times New Roman"/>
                <a:sym typeface="Times New Roman"/>
              </a:rPr>
              <a:t>Mrs. Kleinendorst:  Counseling Office Manager….helps 							   all students</a:t>
            </a:r>
            <a:endParaRPr sz="2800"/>
          </a:p>
          <a:p>
            <a:pPr indent="-414019" lvl="0" marL="342900" marR="0" rtl="0" algn="l">
              <a:lnSpc>
                <a:spcPct val="80000"/>
              </a:lnSpc>
              <a:spcBef>
                <a:spcPts val="560"/>
              </a:spcBef>
              <a:spcAft>
                <a:spcPts val="0"/>
              </a:spcAft>
              <a:buClr>
                <a:schemeClr val="hlink"/>
              </a:buClr>
              <a:buSzPts val="2800"/>
              <a:buFont typeface="Noto Sans Symbols"/>
              <a:buChar char="■"/>
            </a:pPr>
            <a:r>
              <a:rPr lang="en-US" sz="2800"/>
              <a:t>Stella Lwin &amp; Nicole Turner: Co op students</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13" st="1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44"/>
          <p:cNvSpPr txBox="1"/>
          <p:nvPr>
            <p:ph type="title"/>
          </p:nvPr>
        </p:nvSpPr>
        <p:spPr>
          <a:xfrm>
            <a:off x="457200" y="0"/>
            <a:ext cx="8229600" cy="122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Local Financial Aid Assistance- FAFSA Ready Iowa</a:t>
            </a:r>
            <a:endParaRPr/>
          </a:p>
        </p:txBody>
      </p:sp>
      <p:sp>
        <p:nvSpPr>
          <p:cNvPr id="351" name="Google Shape;351;p44"/>
          <p:cNvSpPr txBox="1"/>
          <p:nvPr>
            <p:ph idx="1" type="body"/>
          </p:nvPr>
        </p:nvSpPr>
        <p:spPr>
          <a:xfrm>
            <a:off x="135125" y="1224600"/>
            <a:ext cx="8901900" cy="5633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2400">
                <a:solidFill>
                  <a:srgbClr val="000000"/>
                </a:solidFill>
                <a:highlight>
                  <a:srgbClr val="00FF00"/>
                </a:highlight>
                <a:latin typeface="Arial"/>
                <a:ea typeface="Arial"/>
                <a:cs typeface="Arial"/>
                <a:sym typeface="Arial"/>
              </a:rPr>
              <a:t>John Holland with ICAN at West High</a:t>
            </a:r>
            <a:endParaRPr sz="2400">
              <a:solidFill>
                <a:srgbClr val="EFEFEF"/>
              </a:solidFill>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EFEFEF"/>
                </a:solidFill>
                <a:latin typeface="Arial"/>
                <a:ea typeface="Arial"/>
                <a:cs typeface="Arial"/>
                <a:sym typeface="Arial"/>
              </a:rPr>
              <a:t>October 29 &amp; November 12</a:t>
            </a:r>
            <a:endParaRPr sz="2400">
              <a:solidFill>
                <a:srgbClr val="EFEFEF"/>
              </a:solidFill>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EFEFEF"/>
                </a:solidFill>
                <a:latin typeface="Arial"/>
                <a:ea typeface="Arial"/>
                <a:cs typeface="Arial"/>
                <a:sym typeface="Arial"/>
              </a:rPr>
              <a:t>3:30pm, 4:30pm, 5:30pm (choose one specific appt)</a:t>
            </a:r>
            <a:endParaRPr sz="2400">
              <a:solidFill>
                <a:srgbClr val="EFEFEF"/>
              </a:solidFill>
              <a:latin typeface="Arial"/>
              <a:ea typeface="Arial"/>
              <a:cs typeface="Arial"/>
              <a:sym typeface="Arial"/>
            </a:endParaRPr>
          </a:p>
          <a:p>
            <a:pPr indent="0" lvl="0" marL="0" rtl="0" algn="l">
              <a:lnSpc>
                <a:spcPct val="115000"/>
              </a:lnSpc>
              <a:spcBef>
                <a:spcPts val="0"/>
              </a:spcBef>
              <a:spcAft>
                <a:spcPts val="0"/>
              </a:spcAft>
              <a:buNone/>
            </a:pPr>
            <a:r>
              <a:rPr lang="en-US" sz="2000" u="sng">
                <a:solidFill>
                  <a:srgbClr val="0000FF"/>
                </a:solidFill>
                <a:highlight>
                  <a:srgbClr val="FFFFFF"/>
                </a:highlight>
                <a:latin typeface="Arial"/>
                <a:ea typeface="Arial"/>
                <a:cs typeface="Arial"/>
                <a:sym typeface="Arial"/>
                <a:hlinkClick r:id="rId3"/>
              </a:rPr>
              <a:t>https://www.schedulicity.com/scheduling/ICARUB/workshops</a:t>
            </a:r>
            <a:endParaRPr b="1" sz="2000">
              <a:solidFill>
                <a:srgbClr val="EFEFEF"/>
              </a:solidFill>
              <a:latin typeface="Arial"/>
              <a:ea typeface="Arial"/>
              <a:cs typeface="Arial"/>
              <a:sym typeface="Arial"/>
            </a:endParaRPr>
          </a:p>
          <a:p>
            <a:pPr indent="0" lvl="0" marL="0" rtl="0" algn="l">
              <a:lnSpc>
                <a:spcPct val="115000"/>
              </a:lnSpc>
              <a:spcBef>
                <a:spcPts val="0"/>
              </a:spcBef>
              <a:spcAft>
                <a:spcPts val="0"/>
              </a:spcAft>
              <a:buNone/>
            </a:pPr>
            <a:r>
              <a:t/>
            </a:r>
            <a:endParaRPr sz="1100">
              <a:solidFill>
                <a:srgbClr val="000000"/>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000000"/>
                </a:solidFill>
                <a:highlight>
                  <a:srgbClr val="00FF00"/>
                </a:highlight>
                <a:latin typeface="Arial"/>
                <a:ea typeface="Arial"/>
                <a:cs typeface="Arial"/>
                <a:sym typeface="Arial"/>
              </a:rPr>
              <a:t>Melissa Tate with Education Talent Search (ETS) at West High</a:t>
            </a:r>
            <a:endParaRPr sz="2400">
              <a:solidFill>
                <a:srgbClr val="000000"/>
              </a:solidFill>
              <a:highlight>
                <a:srgbClr val="00FF00"/>
              </a:highlight>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F3F3F3"/>
                </a:solidFill>
                <a:latin typeface="Arial"/>
                <a:ea typeface="Arial"/>
                <a:cs typeface="Arial"/>
                <a:sym typeface="Arial"/>
              </a:rPr>
              <a:t>Tuesday, October 22</a:t>
            </a:r>
            <a:endParaRPr sz="2400">
              <a:solidFill>
                <a:srgbClr val="F3F3F3"/>
              </a:solidFill>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F3F3F3"/>
                </a:solidFill>
                <a:latin typeface="Arial"/>
                <a:ea typeface="Arial"/>
                <a:cs typeface="Arial"/>
                <a:sym typeface="Arial"/>
              </a:rPr>
              <a:t>3:00pm-6:30pm</a:t>
            </a:r>
            <a:endParaRPr sz="2400">
              <a:solidFill>
                <a:srgbClr val="F3F3F3"/>
              </a:solidFill>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F3F3F3"/>
                </a:solidFill>
                <a:latin typeface="Arial"/>
                <a:ea typeface="Arial"/>
                <a:cs typeface="Arial"/>
                <a:sym typeface="Arial"/>
              </a:rPr>
              <a:t>No appointment needed.  Open to all!  </a:t>
            </a:r>
            <a:endParaRPr sz="2400">
              <a:solidFill>
                <a:srgbClr val="F3F3F3"/>
              </a:solidFill>
              <a:latin typeface="Arial"/>
              <a:ea typeface="Arial"/>
              <a:cs typeface="Arial"/>
              <a:sym typeface="Arial"/>
            </a:endParaRPr>
          </a:p>
          <a:p>
            <a:pPr indent="0" lvl="0" marL="0" rtl="0" algn="l">
              <a:lnSpc>
                <a:spcPct val="115000"/>
              </a:lnSpc>
              <a:spcBef>
                <a:spcPts val="0"/>
              </a:spcBef>
              <a:spcAft>
                <a:spcPts val="0"/>
              </a:spcAft>
              <a:buNone/>
            </a:pPr>
            <a:r>
              <a:t/>
            </a:r>
            <a:endParaRPr sz="1100">
              <a:solidFill>
                <a:srgbClr val="000000"/>
              </a:solidFill>
              <a:highlight>
                <a:srgbClr val="00FF00"/>
              </a:highlight>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000000"/>
                </a:solidFill>
                <a:highlight>
                  <a:srgbClr val="00FF00"/>
                </a:highlight>
                <a:latin typeface="Arial"/>
                <a:ea typeface="Arial"/>
                <a:cs typeface="Arial"/>
                <a:sym typeface="Arial"/>
              </a:rPr>
              <a:t>ICAN (with John Holland)</a:t>
            </a:r>
            <a:endParaRPr sz="2400">
              <a:solidFill>
                <a:srgbClr val="000000"/>
              </a:solidFill>
              <a:highlight>
                <a:srgbClr val="00FF00"/>
              </a:highlight>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EFEFEF"/>
                </a:solidFill>
                <a:latin typeface="Arial"/>
                <a:ea typeface="Arial"/>
                <a:cs typeface="Arial"/>
                <a:sym typeface="Arial"/>
              </a:rPr>
              <a:t>UNI-CUE 800 Sycamore St or Hawkeye CC, Waterloo</a:t>
            </a:r>
            <a:endParaRPr sz="2400">
              <a:solidFill>
                <a:srgbClr val="EFEFEF"/>
              </a:solidFill>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EFEFEF"/>
                </a:solidFill>
                <a:latin typeface="Arial"/>
                <a:ea typeface="Arial"/>
                <a:cs typeface="Arial"/>
                <a:sym typeface="Arial"/>
              </a:rPr>
              <a:t>Oct 1, 2019-March 15, 2020</a:t>
            </a:r>
            <a:endParaRPr sz="2400">
              <a:solidFill>
                <a:srgbClr val="EFEFEF"/>
              </a:solidFill>
              <a:latin typeface="Arial"/>
              <a:ea typeface="Arial"/>
              <a:cs typeface="Arial"/>
              <a:sym typeface="Arial"/>
            </a:endParaRPr>
          </a:p>
          <a:p>
            <a:pPr indent="0" lvl="0" marL="0" rtl="0" algn="l">
              <a:lnSpc>
                <a:spcPct val="115000"/>
              </a:lnSpc>
              <a:spcBef>
                <a:spcPts val="0"/>
              </a:spcBef>
              <a:spcAft>
                <a:spcPts val="0"/>
              </a:spcAft>
              <a:buNone/>
            </a:pPr>
            <a:r>
              <a:rPr lang="en-US" sz="2400">
                <a:solidFill>
                  <a:srgbClr val="EFEFEF"/>
                </a:solidFill>
                <a:latin typeface="Arial"/>
                <a:ea typeface="Arial"/>
                <a:cs typeface="Arial"/>
                <a:sym typeface="Arial"/>
              </a:rPr>
              <a:t>By appointment-- Visit www.icansucceed.org/apt</a:t>
            </a:r>
            <a:endParaRPr sz="2400">
              <a:solidFill>
                <a:srgbClr val="EFEFEF"/>
              </a:solidFill>
              <a:latin typeface="Arial"/>
              <a:ea typeface="Arial"/>
              <a:cs typeface="Arial"/>
              <a:sym typeface="Arial"/>
            </a:endParaRPr>
          </a:p>
          <a:p>
            <a:pPr indent="-220980" lvl="0" marL="342900" rtl="0" algn="l">
              <a:spcBef>
                <a:spcPts val="64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5"/>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Follow social media sites...</a:t>
            </a:r>
            <a:endParaRPr/>
          </a:p>
        </p:txBody>
      </p:sp>
      <p:sp>
        <p:nvSpPr>
          <p:cNvPr id="358" name="Google Shape;358;p45"/>
          <p:cNvSpPr txBox="1"/>
          <p:nvPr>
            <p:ph idx="1" type="body"/>
          </p:nvPr>
        </p:nvSpPr>
        <p:spPr>
          <a:xfrm>
            <a:off x="457200" y="1600200"/>
            <a:ext cx="8229600" cy="45306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US" sz="3000">
                <a:solidFill>
                  <a:srgbClr val="222222"/>
                </a:solidFill>
                <a:highlight>
                  <a:srgbClr val="00FF00"/>
                </a:highlight>
                <a:latin typeface="Arial"/>
                <a:ea typeface="Arial"/>
                <a:cs typeface="Arial"/>
                <a:sym typeface="Arial"/>
              </a:rPr>
              <a:t>Follow ICAN:</a:t>
            </a:r>
            <a:endParaRPr b="1" sz="3000">
              <a:solidFill>
                <a:srgbClr val="222222"/>
              </a:solidFill>
              <a:highlight>
                <a:srgbClr val="00FF00"/>
              </a:highlight>
              <a:latin typeface="Arial"/>
              <a:ea typeface="Arial"/>
              <a:cs typeface="Arial"/>
              <a:sym typeface="Arial"/>
            </a:endParaRPr>
          </a:p>
          <a:p>
            <a:pPr indent="-419100" lvl="0" marL="457200" rtl="0" algn="l">
              <a:lnSpc>
                <a:spcPct val="115000"/>
              </a:lnSpc>
              <a:spcBef>
                <a:spcPts val="800"/>
              </a:spcBef>
              <a:spcAft>
                <a:spcPts val="0"/>
              </a:spcAft>
              <a:buSzPts val="3000"/>
              <a:buFont typeface="Arial"/>
              <a:buChar char="●"/>
            </a:pPr>
            <a:r>
              <a:rPr b="1" lang="en-US" sz="3000">
                <a:solidFill>
                  <a:srgbClr val="EFEFEF"/>
                </a:solidFill>
                <a:latin typeface="Arial"/>
                <a:ea typeface="Arial"/>
                <a:cs typeface="Arial"/>
                <a:sym typeface="Arial"/>
              </a:rPr>
              <a:t>Facebook –</a:t>
            </a:r>
            <a:r>
              <a:rPr b="1" lang="en-US" sz="3000">
                <a:solidFill>
                  <a:srgbClr val="222222"/>
                </a:solidFill>
                <a:highlight>
                  <a:srgbClr val="FFFFFF"/>
                </a:highlight>
                <a:latin typeface="Arial"/>
                <a:ea typeface="Arial"/>
                <a:cs typeface="Arial"/>
                <a:sym typeface="Arial"/>
              </a:rPr>
              <a:t> </a:t>
            </a:r>
            <a:r>
              <a:rPr b="1" lang="en-US" sz="3000" u="sng">
                <a:solidFill>
                  <a:srgbClr val="EFEFEF"/>
                </a:solidFill>
                <a:latin typeface="Arial"/>
                <a:ea typeface="Arial"/>
                <a:cs typeface="Arial"/>
                <a:sym typeface="Arial"/>
                <a:hlinkClick r:id="rId3"/>
              </a:rPr>
              <a:t>www.facebook.com/icansucceed</a:t>
            </a:r>
            <a:endParaRPr b="1" sz="3000" u="sng">
              <a:solidFill>
                <a:srgbClr val="EFEFEF"/>
              </a:solidFill>
              <a:latin typeface="Arial"/>
              <a:ea typeface="Arial"/>
              <a:cs typeface="Arial"/>
              <a:sym typeface="Arial"/>
              <a:hlinkClick r:id="rId4"/>
            </a:endParaRPr>
          </a:p>
          <a:p>
            <a:pPr indent="-419100" lvl="0" marL="596900" rtl="0" algn="l">
              <a:lnSpc>
                <a:spcPct val="115000"/>
              </a:lnSpc>
              <a:spcBef>
                <a:spcPts val="0"/>
              </a:spcBef>
              <a:spcAft>
                <a:spcPts val="0"/>
              </a:spcAft>
              <a:buClr>
                <a:srgbClr val="EFEFEF"/>
              </a:buClr>
              <a:buSzPts val="3000"/>
              <a:buFont typeface="Arial"/>
              <a:buChar char="●"/>
            </a:pPr>
            <a:r>
              <a:rPr b="1" lang="en-US" sz="3000">
                <a:solidFill>
                  <a:srgbClr val="EFEFEF"/>
                </a:solidFill>
                <a:latin typeface="Arial"/>
                <a:ea typeface="Arial"/>
                <a:cs typeface="Arial"/>
                <a:sym typeface="Arial"/>
              </a:rPr>
              <a:t>Twitter - @icansucceed</a:t>
            </a:r>
            <a:endParaRPr b="1" sz="3000">
              <a:solidFill>
                <a:srgbClr val="EFEFEF"/>
              </a:solidFill>
              <a:latin typeface="Arial"/>
              <a:ea typeface="Arial"/>
              <a:cs typeface="Arial"/>
              <a:sym typeface="Arial"/>
            </a:endParaRPr>
          </a:p>
          <a:p>
            <a:pPr indent="-419100" lvl="0" marL="596900" rtl="0" algn="l">
              <a:lnSpc>
                <a:spcPct val="115000"/>
              </a:lnSpc>
              <a:spcBef>
                <a:spcPts val="0"/>
              </a:spcBef>
              <a:spcAft>
                <a:spcPts val="0"/>
              </a:spcAft>
              <a:buClr>
                <a:srgbClr val="EFEFEF"/>
              </a:buClr>
              <a:buSzPts val="3000"/>
              <a:buFont typeface="Arial"/>
              <a:buChar char="●"/>
            </a:pPr>
            <a:r>
              <a:rPr b="1" lang="en-US" sz="3000">
                <a:solidFill>
                  <a:srgbClr val="EFEFEF"/>
                </a:solidFill>
                <a:latin typeface="Arial"/>
                <a:ea typeface="Arial"/>
                <a:cs typeface="Arial"/>
                <a:sym typeface="Arial"/>
              </a:rPr>
              <a:t>Instagram - iowacollegeaccess</a:t>
            </a:r>
            <a:endParaRPr b="1" sz="3000">
              <a:solidFill>
                <a:srgbClr val="EFEFEF"/>
              </a:solidFill>
              <a:latin typeface="Arial"/>
              <a:ea typeface="Arial"/>
              <a:cs typeface="Arial"/>
              <a:sym typeface="Arial"/>
            </a:endParaRPr>
          </a:p>
          <a:p>
            <a:pPr indent="0" lvl="0" marL="0" rtl="0" algn="l">
              <a:lnSpc>
                <a:spcPct val="150000"/>
              </a:lnSpc>
              <a:spcBef>
                <a:spcPts val="800"/>
              </a:spcBef>
              <a:spcAft>
                <a:spcPts val="0"/>
              </a:spcAft>
              <a:buNone/>
            </a:pPr>
            <a:r>
              <a:rPr b="1" lang="en-US" sz="3000">
                <a:solidFill>
                  <a:srgbClr val="222222"/>
                </a:solidFill>
                <a:highlight>
                  <a:srgbClr val="00FF00"/>
                </a:highlight>
                <a:latin typeface="Arial"/>
                <a:ea typeface="Arial"/>
                <a:cs typeface="Arial"/>
                <a:sym typeface="Arial"/>
              </a:rPr>
              <a:t>Follow FAFSA Ready Iowa:</a:t>
            </a:r>
            <a:endParaRPr b="1" sz="3000">
              <a:solidFill>
                <a:srgbClr val="222222"/>
              </a:solidFill>
              <a:highlight>
                <a:srgbClr val="00FF00"/>
              </a:highlight>
              <a:latin typeface="Arial"/>
              <a:ea typeface="Arial"/>
              <a:cs typeface="Arial"/>
              <a:sym typeface="Arial"/>
            </a:endParaRPr>
          </a:p>
          <a:p>
            <a:pPr indent="-419100" lvl="0" marL="596900" rtl="0" algn="l">
              <a:lnSpc>
                <a:spcPct val="115000"/>
              </a:lnSpc>
              <a:spcBef>
                <a:spcPts val="800"/>
              </a:spcBef>
              <a:spcAft>
                <a:spcPts val="0"/>
              </a:spcAft>
              <a:buClr>
                <a:srgbClr val="EFEFEF"/>
              </a:buClr>
              <a:buSzPts val="3000"/>
              <a:buFont typeface="Arial"/>
              <a:buChar char="●"/>
            </a:pPr>
            <a:r>
              <a:rPr b="1" lang="en-US" sz="3000">
                <a:solidFill>
                  <a:srgbClr val="EFEFEF"/>
                </a:solidFill>
                <a:latin typeface="Arial"/>
                <a:ea typeface="Arial"/>
                <a:cs typeface="Arial"/>
                <a:sym typeface="Arial"/>
              </a:rPr>
              <a:t>Twitter - @fafsareadyia</a:t>
            </a:r>
            <a:endParaRPr b="1" sz="3000">
              <a:solidFill>
                <a:srgbClr val="EFEFEF"/>
              </a:solidFill>
              <a:latin typeface="Arial"/>
              <a:ea typeface="Arial"/>
              <a:cs typeface="Arial"/>
              <a:sym typeface="Arial"/>
            </a:endParaRPr>
          </a:p>
          <a:p>
            <a:pPr indent="-220980" lvl="0" marL="342900" rtl="0" algn="l">
              <a:spcBef>
                <a:spcPts val="80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Google Shape;364;p46"/>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Financial Aid </a:t>
            </a:r>
            <a:endParaRPr/>
          </a:p>
        </p:txBody>
      </p:sp>
      <p:sp>
        <p:nvSpPr>
          <p:cNvPr id="365" name="Google Shape;365;p46"/>
          <p:cNvSpPr txBox="1"/>
          <p:nvPr>
            <p:ph idx="1" type="body"/>
          </p:nvPr>
        </p:nvSpPr>
        <p:spPr>
          <a:xfrm>
            <a:off x="457200" y="1600200"/>
            <a:ext cx="8229600" cy="4530600"/>
          </a:xfrm>
          <a:prstGeom prst="rect">
            <a:avLst/>
          </a:prstGeom>
        </p:spPr>
        <p:txBody>
          <a:bodyPr anchorCtr="0" anchor="t" bIns="91425" lIns="91425" spcFirstLastPara="1" rIns="91425" wrap="square" tIns="91425">
            <a:noAutofit/>
          </a:bodyPr>
          <a:lstStyle/>
          <a:p>
            <a:pPr indent="-220980" lvl="0" marL="342900" rtl="0" algn="l">
              <a:spcBef>
                <a:spcPts val="640"/>
              </a:spcBef>
              <a:spcAft>
                <a:spcPts val="0"/>
              </a:spcAft>
              <a:buNone/>
            </a:pPr>
            <a:r>
              <a:rPr b="1" lang="en-US"/>
              <a:t>When should I file?</a:t>
            </a:r>
            <a:r>
              <a:rPr lang="en-US"/>
              <a:t> </a:t>
            </a:r>
            <a:endParaRPr/>
          </a:p>
          <a:p>
            <a:pPr indent="-220980" lvl="0" marL="342900" rtl="0" algn="l">
              <a:spcBef>
                <a:spcPts val="640"/>
              </a:spcBef>
              <a:spcAft>
                <a:spcPts val="0"/>
              </a:spcAft>
              <a:buNone/>
            </a:pPr>
            <a:r>
              <a:rPr lang="en-US"/>
              <a:t>  The 2020-2021 FAFSA form will be available October 1, 2019. </a:t>
            </a:r>
            <a:endParaRPr/>
          </a:p>
          <a:p>
            <a:pPr indent="-220980" lvl="0" marL="342900" rtl="0" algn="l">
              <a:spcBef>
                <a:spcPts val="640"/>
              </a:spcBef>
              <a:spcAft>
                <a:spcPts val="0"/>
              </a:spcAft>
              <a:buNone/>
            </a:pPr>
            <a:r>
              <a:t/>
            </a:r>
            <a:endParaRPr/>
          </a:p>
          <a:p>
            <a:pPr indent="-220980" lvl="0" marL="342900" rtl="0" algn="l">
              <a:spcBef>
                <a:spcPts val="640"/>
              </a:spcBef>
              <a:spcAft>
                <a:spcPts val="0"/>
              </a:spcAft>
              <a:buNone/>
            </a:pPr>
            <a:r>
              <a:rPr lang="en-US"/>
              <a:t>  Each college has a priority deadline for the FAFSA. </a:t>
            </a:r>
            <a:r>
              <a:rPr b="1" lang="en-US"/>
              <a:t>You should file the FAFSA before the priority deadline.</a:t>
            </a:r>
            <a:r>
              <a:rPr lang="en-US"/>
              <a:t> If you are applying to multiple schools, file by the earliest deadline.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47"/>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Scholarships</a:t>
            </a:r>
            <a:endParaRPr/>
          </a:p>
        </p:txBody>
      </p:sp>
      <p:sp>
        <p:nvSpPr>
          <p:cNvPr id="371" name="Google Shape;371;p47"/>
          <p:cNvSpPr txBox="1"/>
          <p:nvPr>
            <p:ph idx="1" type="body"/>
          </p:nvPr>
        </p:nvSpPr>
        <p:spPr>
          <a:xfrm>
            <a:off x="457200" y="1302025"/>
            <a:ext cx="8229600" cy="4876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hlink"/>
              </a:buClr>
              <a:buSzPts val="2160"/>
              <a:buFont typeface="Noto Sans Symbols"/>
              <a:buChar char="■"/>
            </a:pPr>
            <a:r>
              <a:rPr b="0" i="0" lang="en-US" sz="3600" u="none">
                <a:solidFill>
                  <a:schemeClr val="lt1"/>
                </a:solidFill>
                <a:latin typeface="Times New Roman"/>
                <a:ea typeface="Times New Roman"/>
                <a:cs typeface="Times New Roman"/>
                <a:sym typeface="Times New Roman"/>
              </a:rPr>
              <a:t>All scholarships through our office are posted under the “Counseling Services” tab on the West High Website.</a:t>
            </a:r>
            <a:endParaRPr/>
          </a:p>
          <a:p>
            <a:pPr indent="-342900" lvl="0" marL="342900" marR="0" rtl="0" algn="l">
              <a:lnSpc>
                <a:spcPct val="80000"/>
              </a:lnSpc>
              <a:spcBef>
                <a:spcPts val="720"/>
              </a:spcBef>
              <a:spcAft>
                <a:spcPts val="0"/>
              </a:spcAft>
              <a:buClr>
                <a:schemeClr val="hlink"/>
              </a:buClr>
              <a:buSzPts val="2160"/>
              <a:buFont typeface="Noto Sans Symbols"/>
              <a:buChar char="■"/>
            </a:pPr>
            <a:r>
              <a:rPr b="0" i="0" lang="en-US" sz="3600" u="none">
                <a:solidFill>
                  <a:schemeClr val="lt1"/>
                </a:solidFill>
                <a:latin typeface="Times New Roman"/>
                <a:ea typeface="Times New Roman"/>
                <a:cs typeface="Times New Roman"/>
                <a:sym typeface="Times New Roman"/>
              </a:rPr>
              <a:t>Scholarships are updated continuously-check often! </a:t>
            </a:r>
            <a:endParaRPr/>
          </a:p>
          <a:p>
            <a:pPr indent="-342900" lvl="0" marL="342900" marR="0" rtl="0" algn="l">
              <a:lnSpc>
                <a:spcPct val="80000"/>
              </a:lnSpc>
              <a:spcBef>
                <a:spcPts val="720"/>
              </a:spcBef>
              <a:spcAft>
                <a:spcPts val="0"/>
              </a:spcAft>
              <a:buClr>
                <a:schemeClr val="hlink"/>
              </a:buClr>
              <a:buSzPts val="2160"/>
              <a:buFont typeface="Noto Sans Symbols"/>
              <a:buChar char="■"/>
            </a:pPr>
            <a:r>
              <a:rPr b="0" i="0" lang="en-US" sz="3600" u="none">
                <a:solidFill>
                  <a:schemeClr val="lt1"/>
                </a:solidFill>
                <a:latin typeface="Times New Roman"/>
                <a:ea typeface="Times New Roman"/>
                <a:cs typeface="Times New Roman"/>
                <a:sym typeface="Times New Roman"/>
              </a:rPr>
              <a:t>Be wary of any organization which claims, in exchange for a fee, to assist in obtaining scholarship money.  </a:t>
            </a:r>
            <a:endParaRPr/>
          </a:p>
          <a:p>
            <a:pPr indent="-342900" lvl="0" marL="342900" marR="0" rtl="0" algn="l">
              <a:lnSpc>
                <a:spcPct val="80000"/>
              </a:lnSpc>
              <a:spcBef>
                <a:spcPts val="720"/>
              </a:spcBef>
              <a:spcAft>
                <a:spcPts val="0"/>
              </a:spcAft>
              <a:buClr>
                <a:schemeClr val="hlink"/>
              </a:buClr>
              <a:buSzPts val="2160"/>
              <a:buFont typeface="Noto Sans Symbols"/>
              <a:buChar char="■"/>
            </a:pPr>
            <a:r>
              <a:rPr b="0" i="0" lang="en-US" sz="3600" u="none">
                <a:solidFill>
                  <a:schemeClr val="lt1"/>
                </a:solidFill>
                <a:latin typeface="Times New Roman"/>
                <a:ea typeface="Times New Roman"/>
                <a:cs typeface="Times New Roman"/>
                <a:sym typeface="Times New Roman"/>
              </a:rPr>
              <a:t>Many, many options are free!</a:t>
            </a:r>
            <a:endParaRPr/>
          </a:p>
          <a:p>
            <a:pPr indent="-220980" lvl="0" marL="342900" marR="0" rtl="0" algn="l">
              <a:lnSpc>
                <a:spcPct val="80000"/>
              </a:lnSpc>
              <a:spcBef>
                <a:spcPts val="640"/>
              </a:spcBef>
              <a:spcAft>
                <a:spcPts val="0"/>
              </a:spcAft>
              <a:buClr>
                <a:schemeClr val="hlink"/>
              </a:buClr>
              <a:buSzPts val="1920"/>
              <a:buFont typeface="Noto Sans Symbols"/>
              <a:buNone/>
            </a:pPr>
            <a:r>
              <a:t/>
            </a:r>
            <a:endParaRPr b="0" i="0" sz="3200" u="none">
              <a:solidFill>
                <a:schemeClr val="lt1"/>
              </a:solidFill>
              <a:latin typeface="Times New Roman"/>
              <a:ea typeface="Times New Roman"/>
              <a:cs typeface="Times New Roman"/>
              <a:sym typeface="Times New Roman"/>
            </a:endParaRPr>
          </a:p>
          <a:p>
            <a:pPr indent="-220980" lvl="0" marL="342900" marR="0" rtl="0" algn="l">
              <a:lnSpc>
                <a:spcPct val="80000"/>
              </a:lnSpc>
              <a:spcBef>
                <a:spcPts val="640"/>
              </a:spcBef>
              <a:spcAft>
                <a:spcPts val="0"/>
              </a:spcAft>
              <a:buClr>
                <a:schemeClr val="hlink"/>
              </a:buClr>
              <a:buSzPts val="1920"/>
              <a:buFont typeface="Noto Sans Symbols"/>
              <a:buNone/>
            </a:pPr>
            <a:r>
              <a:t/>
            </a:r>
            <a:endParaRPr b="0" i="0" sz="3200" u="none">
              <a:solidFill>
                <a:schemeClr val="lt1"/>
              </a:solidFill>
              <a:latin typeface="Times New Roman"/>
              <a:ea typeface="Times New Roman"/>
              <a:cs typeface="Times New Roman"/>
              <a:sym typeface="Times New Roman"/>
            </a:endParaRPr>
          </a:p>
          <a:p>
            <a:pPr indent="-220980" lvl="0" marL="342900" marR="0" rtl="0" algn="l">
              <a:spcBef>
                <a:spcPts val="640"/>
              </a:spcBef>
              <a:spcAft>
                <a:spcPts val="0"/>
              </a:spcAft>
              <a:buClr>
                <a:schemeClr val="hlink"/>
              </a:buClr>
              <a:buSzPts val="1920"/>
              <a:buFont typeface="Noto Sans Symbols"/>
              <a:buNone/>
            </a:pPr>
            <a:r>
              <a:t/>
            </a:r>
            <a:endParaRPr b="0" i="0" sz="3200" u="non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0" st="0"/>
                                            </p:txEl>
                                          </p:spTgt>
                                        </p:tgtEl>
                                        <p:attrNameLst>
                                          <p:attrName>style.visibility</p:attrName>
                                        </p:attrNameLst>
                                      </p:cBhvr>
                                      <p:to>
                                        <p:strVal val="visible"/>
                                      </p:to>
                                    </p:set>
                                    <p:animEffect filter="fade" transition="in">
                                      <p:cBhvr>
                                        <p:cTn dur="500"/>
                                        <p:tgtEl>
                                          <p:spTgt spid="3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1" st="1"/>
                                            </p:txEl>
                                          </p:spTgt>
                                        </p:tgtEl>
                                        <p:attrNameLst>
                                          <p:attrName>style.visibility</p:attrName>
                                        </p:attrNameLst>
                                      </p:cBhvr>
                                      <p:to>
                                        <p:strVal val="visible"/>
                                      </p:to>
                                    </p:set>
                                    <p:animEffect filter="fade" transition="in">
                                      <p:cBhvr>
                                        <p:cTn dur="500"/>
                                        <p:tgtEl>
                                          <p:spTgt spid="3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2" st="2"/>
                                            </p:txEl>
                                          </p:spTgt>
                                        </p:tgtEl>
                                        <p:attrNameLst>
                                          <p:attrName>style.visibility</p:attrName>
                                        </p:attrNameLst>
                                      </p:cBhvr>
                                      <p:to>
                                        <p:strVal val="visible"/>
                                      </p:to>
                                    </p:set>
                                    <p:animEffect filter="fade" transition="in">
                                      <p:cBhvr>
                                        <p:cTn dur="500"/>
                                        <p:tgtEl>
                                          <p:spTgt spid="3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3" st="3"/>
                                            </p:txEl>
                                          </p:spTgt>
                                        </p:tgtEl>
                                        <p:attrNameLst>
                                          <p:attrName>style.visibility</p:attrName>
                                        </p:attrNameLst>
                                      </p:cBhvr>
                                      <p:to>
                                        <p:strVal val="visible"/>
                                      </p:to>
                                    </p:set>
                                    <p:animEffect filter="fade" transition="in">
                                      <p:cBhvr>
                                        <p:cTn dur="500"/>
                                        <p:tgtEl>
                                          <p:spTgt spid="3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4" st="4"/>
                                            </p:txEl>
                                          </p:spTgt>
                                        </p:tgtEl>
                                        <p:attrNameLst>
                                          <p:attrName>style.visibility</p:attrName>
                                        </p:attrNameLst>
                                      </p:cBhvr>
                                      <p:to>
                                        <p:strVal val="visible"/>
                                      </p:to>
                                    </p:set>
                                    <p:animEffect filter="fade" transition="in">
                                      <p:cBhvr>
                                        <p:cTn dur="500"/>
                                        <p:tgtEl>
                                          <p:spTgt spid="3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5" st="5"/>
                                            </p:txEl>
                                          </p:spTgt>
                                        </p:tgtEl>
                                        <p:attrNameLst>
                                          <p:attrName>style.visibility</p:attrName>
                                        </p:attrNameLst>
                                      </p:cBhvr>
                                      <p:to>
                                        <p:strVal val="visible"/>
                                      </p:to>
                                    </p:set>
                                    <p:animEffect filter="fade" transition="in">
                                      <p:cBhvr>
                                        <p:cTn dur="500"/>
                                        <p:tgtEl>
                                          <p:spTgt spid="3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xEl>
                                              <p:pRg end="6" st="6"/>
                                            </p:txEl>
                                          </p:spTgt>
                                        </p:tgtEl>
                                        <p:attrNameLst>
                                          <p:attrName>style.visibility</p:attrName>
                                        </p:attrNameLst>
                                      </p:cBhvr>
                                      <p:to>
                                        <p:strVal val="visible"/>
                                      </p:to>
                                    </p:set>
                                    <p:animEffect filter="fade" transition="in">
                                      <p:cBhvr>
                                        <p:cTn dur="500"/>
                                        <p:tgtEl>
                                          <p:spTgt spid="37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48"/>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600"/>
              <a:t>Opportunities from Iowa Student Loan</a:t>
            </a:r>
            <a:endParaRPr sz="3600"/>
          </a:p>
        </p:txBody>
      </p:sp>
      <p:sp>
        <p:nvSpPr>
          <p:cNvPr id="378" name="Google Shape;378;p48"/>
          <p:cNvSpPr txBox="1"/>
          <p:nvPr>
            <p:ph idx="1" type="body"/>
          </p:nvPr>
        </p:nvSpPr>
        <p:spPr>
          <a:xfrm>
            <a:off x="457200" y="1420800"/>
            <a:ext cx="8229600" cy="50934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US" sz="2000">
                <a:solidFill>
                  <a:srgbClr val="6AA84F"/>
                </a:solidFill>
                <a:highlight>
                  <a:srgbClr val="FFFF00"/>
                </a:highlight>
                <a:latin typeface="Comic Sans MS"/>
                <a:ea typeface="Comic Sans MS"/>
                <a:cs typeface="Comic Sans MS"/>
                <a:sym typeface="Comic Sans MS"/>
              </a:rPr>
              <a:t>Save Now, Save Later: College Savings Plan Parent Giveaway</a:t>
            </a:r>
            <a:endParaRPr b="1" sz="2000">
              <a:solidFill>
                <a:srgbClr val="6AA84F"/>
              </a:solidFill>
              <a:highlight>
                <a:srgbClr val="FFFF00"/>
              </a:highlight>
              <a:latin typeface="Comic Sans MS"/>
              <a:ea typeface="Comic Sans MS"/>
              <a:cs typeface="Comic Sans MS"/>
              <a:sym typeface="Comic Sans MS"/>
            </a:endParaRPr>
          </a:p>
          <a:p>
            <a:pPr indent="0" lvl="0" marL="0" rtl="0" algn="l">
              <a:lnSpc>
                <a:spcPct val="150000"/>
              </a:lnSpc>
              <a:spcBef>
                <a:spcPts val="0"/>
              </a:spcBef>
              <a:spcAft>
                <a:spcPts val="0"/>
              </a:spcAft>
              <a:buNone/>
            </a:pPr>
            <a:r>
              <a:rPr b="1" lang="en-US" sz="2200">
                <a:solidFill>
                  <a:srgbClr val="EFEFEF"/>
                </a:solidFill>
                <a:latin typeface="Comic Sans MS"/>
                <a:ea typeface="Comic Sans MS"/>
                <a:cs typeface="Comic Sans MS"/>
                <a:sym typeface="Comic Sans MS"/>
              </a:rPr>
              <a:t>The Save Now, Save Later: College Savings Plan Parent Giveaway opened to parents/guardians of Iowa students in grades 6–12.</a:t>
            </a:r>
            <a:endParaRPr b="1" sz="2200">
              <a:solidFill>
                <a:srgbClr val="EFEFEF"/>
              </a:solidFill>
              <a:latin typeface="Comic Sans MS"/>
              <a:ea typeface="Comic Sans MS"/>
              <a:cs typeface="Comic Sans MS"/>
              <a:sym typeface="Comic Sans MS"/>
            </a:endParaRPr>
          </a:p>
          <a:p>
            <a:pPr indent="-368300" lvl="0" marL="596900" rtl="0" algn="l">
              <a:lnSpc>
                <a:spcPct val="115000"/>
              </a:lnSpc>
              <a:spcBef>
                <a:spcPts val="800"/>
              </a:spcBef>
              <a:spcAft>
                <a:spcPts val="0"/>
              </a:spcAft>
              <a:buClr>
                <a:srgbClr val="EFEFEF"/>
              </a:buClr>
              <a:buSzPts val="2200"/>
              <a:buFont typeface="Arial"/>
              <a:buChar char="●"/>
            </a:pPr>
            <a:r>
              <a:rPr b="1" lang="en-US" sz="2200">
                <a:solidFill>
                  <a:srgbClr val="EFEFEF"/>
                </a:solidFill>
                <a:latin typeface="Comic Sans MS"/>
                <a:ea typeface="Comic Sans MS"/>
                <a:cs typeface="Comic Sans MS"/>
                <a:sym typeface="Comic Sans MS"/>
              </a:rPr>
              <a:t>Awards: Fifty $1,000 deposits into College Savings Iowa accounts.</a:t>
            </a:r>
            <a:endParaRPr b="1" sz="2200">
              <a:solidFill>
                <a:srgbClr val="EFEFEF"/>
              </a:solidFill>
              <a:latin typeface="Comic Sans MS"/>
              <a:ea typeface="Comic Sans MS"/>
              <a:cs typeface="Comic Sans MS"/>
              <a:sym typeface="Comic Sans MS"/>
            </a:endParaRPr>
          </a:p>
          <a:p>
            <a:pPr indent="-368300" lvl="0" marL="596900" rtl="0" algn="l">
              <a:lnSpc>
                <a:spcPct val="115000"/>
              </a:lnSpc>
              <a:spcBef>
                <a:spcPts val="0"/>
              </a:spcBef>
              <a:spcAft>
                <a:spcPts val="0"/>
              </a:spcAft>
              <a:buClr>
                <a:srgbClr val="EFEFEF"/>
              </a:buClr>
              <a:buSzPts val="2200"/>
              <a:buFont typeface="Arial"/>
              <a:buChar char="●"/>
            </a:pPr>
            <a:r>
              <a:rPr b="1" lang="en-US" sz="2200">
                <a:solidFill>
                  <a:srgbClr val="EFEFEF"/>
                </a:solidFill>
                <a:latin typeface="Comic Sans MS"/>
                <a:ea typeface="Comic Sans MS"/>
                <a:cs typeface="Comic Sans MS"/>
                <a:sym typeface="Comic Sans MS"/>
              </a:rPr>
              <a:t>Open to: Parents and guardians of Iowa students in grades 6–12.</a:t>
            </a:r>
            <a:endParaRPr b="1" sz="2200">
              <a:solidFill>
                <a:srgbClr val="EFEFEF"/>
              </a:solidFill>
              <a:latin typeface="Comic Sans MS"/>
              <a:ea typeface="Comic Sans MS"/>
              <a:cs typeface="Comic Sans MS"/>
              <a:sym typeface="Comic Sans MS"/>
            </a:endParaRPr>
          </a:p>
          <a:p>
            <a:pPr indent="-368300" lvl="0" marL="596900" rtl="0" algn="l">
              <a:lnSpc>
                <a:spcPct val="115000"/>
              </a:lnSpc>
              <a:spcBef>
                <a:spcPts val="0"/>
              </a:spcBef>
              <a:spcAft>
                <a:spcPts val="0"/>
              </a:spcAft>
              <a:buClr>
                <a:srgbClr val="EFEFEF"/>
              </a:buClr>
              <a:buSzPts val="2200"/>
              <a:buFont typeface="Arial"/>
              <a:buChar char="●"/>
            </a:pPr>
            <a:r>
              <a:rPr b="1" lang="en-US" sz="2200">
                <a:solidFill>
                  <a:srgbClr val="EFEFEF"/>
                </a:solidFill>
                <a:latin typeface="Comic Sans MS"/>
                <a:ea typeface="Comic Sans MS"/>
                <a:cs typeface="Comic Sans MS"/>
                <a:sym typeface="Comic Sans MS"/>
              </a:rPr>
              <a:t>Requirements: Visit the new Parent Handbook guide for important college financing information and enter contact information to register.</a:t>
            </a:r>
            <a:endParaRPr b="1" sz="2200">
              <a:solidFill>
                <a:srgbClr val="EFEFEF"/>
              </a:solidFill>
              <a:latin typeface="Comic Sans MS"/>
              <a:ea typeface="Comic Sans MS"/>
              <a:cs typeface="Comic Sans MS"/>
              <a:sym typeface="Comic Sans MS"/>
            </a:endParaRPr>
          </a:p>
          <a:p>
            <a:pPr indent="-355600" lvl="0" marL="596900" rtl="0" algn="l">
              <a:lnSpc>
                <a:spcPct val="115000"/>
              </a:lnSpc>
              <a:spcBef>
                <a:spcPts val="0"/>
              </a:spcBef>
              <a:spcAft>
                <a:spcPts val="0"/>
              </a:spcAft>
              <a:buClr>
                <a:srgbClr val="6AA84F"/>
              </a:buClr>
              <a:buSzPts val="2000"/>
              <a:buFont typeface="Arial"/>
              <a:buChar char="●"/>
            </a:pPr>
            <a:r>
              <a:rPr b="1" lang="en-US" sz="2000">
                <a:solidFill>
                  <a:srgbClr val="6AA84F"/>
                </a:solidFill>
                <a:highlight>
                  <a:srgbClr val="FFFF00"/>
                </a:highlight>
                <a:latin typeface="Comic Sans MS"/>
                <a:ea typeface="Comic Sans MS"/>
                <a:cs typeface="Comic Sans MS"/>
                <a:sym typeface="Comic Sans MS"/>
              </a:rPr>
              <a:t>Start at: </a:t>
            </a:r>
            <a:r>
              <a:rPr b="1" lang="en-US" sz="2000" u="sng">
                <a:solidFill>
                  <a:srgbClr val="6AA84F"/>
                </a:solidFill>
                <a:highlight>
                  <a:srgbClr val="FFFF00"/>
                </a:highlight>
                <a:latin typeface="Comic Sans MS"/>
                <a:ea typeface="Comic Sans MS"/>
                <a:cs typeface="Comic Sans MS"/>
                <a:sym typeface="Comic Sans MS"/>
                <a:hlinkClick r:id="rId3"/>
              </a:rPr>
              <a:t>www.IowaStudentLoan.org/SaveNow</a:t>
            </a:r>
            <a:endParaRPr b="1" sz="2000" u="sng">
              <a:solidFill>
                <a:srgbClr val="6AA84F"/>
              </a:solidFill>
              <a:highlight>
                <a:srgbClr val="FFFF00"/>
              </a:highlight>
              <a:latin typeface="Comic Sans MS"/>
              <a:ea typeface="Comic Sans MS"/>
              <a:cs typeface="Comic Sans MS"/>
              <a:sym typeface="Comic Sans MS"/>
              <a:hlinkClick r:id="rId4"/>
            </a:endParaRPr>
          </a:p>
          <a:p>
            <a:pPr indent="-220980" lvl="0" marL="342900" rtl="0" algn="l">
              <a:spcBef>
                <a:spcPts val="64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49"/>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600"/>
              <a:t>Opportunities from Iowa Student Loan</a:t>
            </a:r>
            <a:endParaRPr sz="3600"/>
          </a:p>
        </p:txBody>
      </p:sp>
      <p:sp>
        <p:nvSpPr>
          <p:cNvPr id="385" name="Google Shape;385;p49"/>
          <p:cNvSpPr txBox="1"/>
          <p:nvPr>
            <p:ph idx="1" type="body"/>
          </p:nvPr>
        </p:nvSpPr>
        <p:spPr>
          <a:xfrm>
            <a:off x="457200" y="1650875"/>
            <a:ext cx="8229600" cy="45306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US" sz="2000">
                <a:solidFill>
                  <a:srgbClr val="104A7D"/>
                </a:solidFill>
                <a:highlight>
                  <a:srgbClr val="FFFF00"/>
                </a:highlight>
                <a:latin typeface="Comic Sans MS"/>
                <a:ea typeface="Comic Sans MS"/>
                <a:cs typeface="Comic Sans MS"/>
                <a:sym typeface="Comic Sans MS"/>
              </a:rPr>
              <a:t>Oct. 15–Feb. 21: Iowa Financial Know-How Challenge:     Senior Scholarship</a:t>
            </a:r>
            <a:endParaRPr b="1" sz="2000">
              <a:solidFill>
                <a:srgbClr val="104A7D"/>
              </a:solidFill>
              <a:highlight>
                <a:srgbClr val="FFFF00"/>
              </a:highlight>
              <a:latin typeface="Comic Sans MS"/>
              <a:ea typeface="Comic Sans MS"/>
              <a:cs typeface="Comic Sans MS"/>
              <a:sym typeface="Comic Sans MS"/>
            </a:endParaRPr>
          </a:p>
          <a:p>
            <a:pPr indent="-368300" lvl="0" marL="596900" rtl="0" algn="l">
              <a:lnSpc>
                <a:spcPct val="115000"/>
              </a:lnSpc>
              <a:spcBef>
                <a:spcPts val="1400"/>
              </a:spcBef>
              <a:spcAft>
                <a:spcPts val="0"/>
              </a:spcAft>
              <a:buClr>
                <a:srgbClr val="EFEFEF"/>
              </a:buClr>
              <a:buSzPts val="2200"/>
              <a:buFont typeface="Arial"/>
              <a:buChar char="●"/>
            </a:pPr>
            <a:r>
              <a:rPr b="1" lang="en-US" sz="2200">
                <a:solidFill>
                  <a:srgbClr val="EFEFEF"/>
                </a:solidFill>
                <a:latin typeface="Comic Sans MS"/>
                <a:ea typeface="Comic Sans MS"/>
                <a:cs typeface="Comic Sans MS"/>
                <a:sym typeface="Comic Sans MS"/>
              </a:rPr>
              <a:t>Open to: Iowa high school seniors who will attend college in fall 2020.</a:t>
            </a:r>
            <a:endParaRPr b="1" sz="2200">
              <a:solidFill>
                <a:srgbClr val="EFEFEF"/>
              </a:solidFill>
              <a:latin typeface="Comic Sans MS"/>
              <a:ea typeface="Comic Sans MS"/>
              <a:cs typeface="Comic Sans MS"/>
              <a:sym typeface="Comic Sans MS"/>
            </a:endParaRPr>
          </a:p>
          <a:p>
            <a:pPr indent="-368300" lvl="0" marL="596900" rtl="0" algn="l">
              <a:lnSpc>
                <a:spcPct val="115000"/>
              </a:lnSpc>
              <a:spcBef>
                <a:spcPts val="0"/>
              </a:spcBef>
              <a:spcAft>
                <a:spcPts val="0"/>
              </a:spcAft>
              <a:buClr>
                <a:srgbClr val="EFEFEF"/>
              </a:buClr>
              <a:buSzPts val="2200"/>
              <a:buFont typeface="Arial"/>
              <a:buChar char="●"/>
            </a:pPr>
            <a:r>
              <a:rPr b="1" lang="en-US" sz="2200">
                <a:solidFill>
                  <a:srgbClr val="EFEFEF"/>
                </a:solidFill>
                <a:latin typeface="Comic Sans MS"/>
                <a:ea typeface="Comic Sans MS"/>
                <a:cs typeface="Comic Sans MS"/>
                <a:sym typeface="Comic Sans MS"/>
              </a:rPr>
              <a:t>Awards: Thirty $2,000 college scholarships plus $500 to each recipient's high school.</a:t>
            </a:r>
            <a:endParaRPr b="1" sz="2200">
              <a:solidFill>
                <a:srgbClr val="EFEFEF"/>
              </a:solidFill>
              <a:latin typeface="Comic Sans MS"/>
              <a:ea typeface="Comic Sans MS"/>
              <a:cs typeface="Comic Sans MS"/>
              <a:sym typeface="Comic Sans MS"/>
            </a:endParaRPr>
          </a:p>
          <a:p>
            <a:pPr indent="-368300" lvl="0" marL="596900" rtl="0" algn="l">
              <a:lnSpc>
                <a:spcPct val="115000"/>
              </a:lnSpc>
              <a:spcBef>
                <a:spcPts val="0"/>
              </a:spcBef>
              <a:spcAft>
                <a:spcPts val="0"/>
              </a:spcAft>
              <a:buClr>
                <a:srgbClr val="EFEFEF"/>
              </a:buClr>
              <a:buSzPts val="2200"/>
              <a:buFont typeface="Arial"/>
              <a:buChar char="●"/>
            </a:pPr>
            <a:r>
              <a:rPr b="1" lang="en-US" sz="2200">
                <a:solidFill>
                  <a:srgbClr val="EFEFEF"/>
                </a:solidFill>
                <a:latin typeface="Comic Sans MS"/>
                <a:ea typeface="Comic Sans MS"/>
                <a:cs typeface="Comic Sans MS"/>
                <a:sym typeface="Comic Sans MS"/>
              </a:rPr>
              <a:t>Requirements: Register online and then follow emailed instructions to complete two online components and a related assessment. Essays may be required as a tiebreaker.</a:t>
            </a:r>
            <a:endParaRPr b="1" sz="2200">
              <a:solidFill>
                <a:srgbClr val="EFEFEF"/>
              </a:solidFill>
              <a:latin typeface="Comic Sans MS"/>
              <a:ea typeface="Comic Sans MS"/>
              <a:cs typeface="Comic Sans MS"/>
              <a:sym typeface="Comic Sans MS"/>
            </a:endParaRPr>
          </a:p>
          <a:p>
            <a:pPr indent="-355600" lvl="0" marL="596900" rtl="0" algn="l">
              <a:lnSpc>
                <a:spcPct val="115000"/>
              </a:lnSpc>
              <a:spcBef>
                <a:spcPts val="0"/>
              </a:spcBef>
              <a:spcAft>
                <a:spcPts val="0"/>
              </a:spcAft>
              <a:buClr>
                <a:srgbClr val="222222"/>
              </a:buClr>
              <a:buSzPts val="2000"/>
              <a:buFont typeface="Arial"/>
              <a:buChar char="●"/>
            </a:pPr>
            <a:r>
              <a:rPr b="1" lang="en-US" sz="2000">
                <a:solidFill>
                  <a:srgbClr val="222222"/>
                </a:solidFill>
                <a:highlight>
                  <a:srgbClr val="FFFF00"/>
                </a:highlight>
                <a:latin typeface="Comic Sans MS"/>
                <a:ea typeface="Comic Sans MS"/>
                <a:cs typeface="Comic Sans MS"/>
                <a:sym typeface="Comic Sans MS"/>
              </a:rPr>
              <a:t>Start at: </a:t>
            </a:r>
            <a:r>
              <a:rPr b="1" lang="en-US" sz="2000" u="sng">
                <a:solidFill>
                  <a:srgbClr val="1155CC"/>
                </a:solidFill>
                <a:highlight>
                  <a:srgbClr val="FFFF00"/>
                </a:highlight>
                <a:latin typeface="Comic Sans MS"/>
                <a:ea typeface="Comic Sans MS"/>
                <a:cs typeface="Comic Sans MS"/>
                <a:sym typeface="Comic Sans MS"/>
                <a:hlinkClick r:id="rId3"/>
              </a:rPr>
              <a:t>www.IowaStudentLoan.org/SeniorScholarship</a:t>
            </a:r>
            <a:endParaRPr b="1" sz="2000" u="sng">
              <a:solidFill>
                <a:srgbClr val="1155CC"/>
              </a:solidFill>
              <a:highlight>
                <a:srgbClr val="FFFF00"/>
              </a:highlight>
              <a:latin typeface="Comic Sans MS"/>
              <a:ea typeface="Comic Sans MS"/>
              <a:cs typeface="Comic Sans MS"/>
              <a:sym typeface="Comic Sans MS"/>
              <a:hlinkClick r:id="rId4"/>
            </a:endParaRPr>
          </a:p>
          <a:p>
            <a:pPr indent="-220980" lvl="0" marL="342900" rtl="0" algn="l">
              <a:spcBef>
                <a:spcPts val="64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50"/>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3600"/>
              <a:t>Opportunities from Iowa Student Loan</a:t>
            </a:r>
            <a:endParaRPr sz="3600"/>
          </a:p>
        </p:txBody>
      </p:sp>
      <p:sp>
        <p:nvSpPr>
          <p:cNvPr id="392" name="Google Shape;392;p50"/>
          <p:cNvSpPr txBox="1"/>
          <p:nvPr>
            <p:ph idx="1" type="body"/>
          </p:nvPr>
        </p:nvSpPr>
        <p:spPr>
          <a:xfrm>
            <a:off x="457200" y="1600200"/>
            <a:ext cx="8229600" cy="45306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US" sz="2200">
                <a:solidFill>
                  <a:srgbClr val="104A7D"/>
                </a:solidFill>
                <a:highlight>
                  <a:srgbClr val="FFFF00"/>
                </a:highlight>
                <a:latin typeface="Comic Sans MS"/>
                <a:ea typeface="Comic Sans MS"/>
                <a:cs typeface="Comic Sans MS"/>
                <a:sym typeface="Comic Sans MS"/>
              </a:rPr>
              <a:t>March 16-April 30: College Funding Forecaster Giveaway</a:t>
            </a:r>
            <a:endParaRPr b="1" sz="2200">
              <a:solidFill>
                <a:srgbClr val="104A7D"/>
              </a:solidFill>
              <a:highlight>
                <a:srgbClr val="FFFF00"/>
              </a:highlight>
              <a:latin typeface="Comic Sans MS"/>
              <a:ea typeface="Comic Sans MS"/>
              <a:cs typeface="Comic Sans MS"/>
              <a:sym typeface="Comic Sans MS"/>
            </a:endParaRPr>
          </a:p>
          <a:p>
            <a:pPr indent="-368300" lvl="0" marL="596900" rtl="0" algn="l">
              <a:lnSpc>
                <a:spcPct val="115000"/>
              </a:lnSpc>
              <a:spcBef>
                <a:spcPts val="1400"/>
              </a:spcBef>
              <a:spcAft>
                <a:spcPts val="0"/>
              </a:spcAft>
              <a:buClr>
                <a:srgbClr val="EFEFEF"/>
              </a:buClr>
              <a:buSzPts val="2200"/>
              <a:buFont typeface="Arial"/>
              <a:buChar char="●"/>
            </a:pPr>
            <a:r>
              <a:rPr b="1" lang="en-US" sz="2200">
                <a:solidFill>
                  <a:srgbClr val="EFEFEF"/>
                </a:solidFill>
                <a:latin typeface="Comic Sans MS"/>
                <a:ea typeface="Comic Sans MS"/>
                <a:cs typeface="Comic Sans MS"/>
                <a:sym typeface="Comic Sans MS"/>
              </a:rPr>
              <a:t>Open to: Iowa high school students &amp; their parents or guardians.</a:t>
            </a:r>
            <a:endParaRPr b="1" sz="2200">
              <a:solidFill>
                <a:srgbClr val="EFEFEF"/>
              </a:solidFill>
              <a:latin typeface="Comic Sans MS"/>
              <a:ea typeface="Comic Sans MS"/>
              <a:cs typeface="Comic Sans MS"/>
              <a:sym typeface="Comic Sans MS"/>
            </a:endParaRPr>
          </a:p>
          <a:p>
            <a:pPr indent="-368300" lvl="0" marL="596900" rtl="0" algn="l">
              <a:lnSpc>
                <a:spcPct val="115000"/>
              </a:lnSpc>
              <a:spcBef>
                <a:spcPts val="0"/>
              </a:spcBef>
              <a:spcAft>
                <a:spcPts val="0"/>
              </a:spcAft>
              <a:buClr>
                <a:srgbClr val="EFEFEF"/>
              </a:buClr>
              <a:buSzPts val="2200"/>
              <a:buFont typeface="Arial"/>
              <a:buChar char="●"/>
            </a:pPr>
            <a:r>
              <a:rPr b="1" lang="en-US" sz="2200">
                <a:solidFill>
                  <a:srgbClr val="EFEFEF"/>
                </a:solidFill>
                <a:latin typeface="Comic Sans MS"/>
                <a:ea typeface="Comic Sans MS"/>
                <a:cs typeface="Comic Sans MS"/>
                <a:sym typeface="Comic Sans MS"/>
              </a:rPr>
              <a:t>Awards: Weekly drawings for educational expense awards plus two college scholarships for high school seniors attending college in fall 2020.</a:t>
            </a:r>
            <a:endParaRPr b="1" sz="2200">
              <a:solidFill>
                <a:srgbClr val="EFEFEF"/>
              </a:solidFill>
              <a:latin typeface="Comic Sans MS"/>
              <a:ea typeface="Comic Sans MS"/>
              <a:cs typeface="Comic Sans MS"/>
              <a:sym typeface="Comic Sans MS"/>
            </a:endParaRPr>
          </a:p>
          <a:p>
            <a:pPr indent="-368300" lvl="0" marL="596900" rtl="0" algn="l">
              <a:lnSpc>
                <a:spcPct val="115000"/>
              </a:lnSpc>
              <a:spcBef>
                <a:spcPts val="0"/>
              </a:spcBef>
              <a:spcAft>
                <a:spcPts val="0"/>
              </a:spcAft>
              <a:buClr>
                <a:srgbClr val="EFEFEF"/>
              </a:buClr>
              <a:buSzPts val="2200"/>
              <a:buFont typeface="Arial"/>
              <a:buChar char="●"/>
            </a:pPr>
            <a:r>
              <a:rPr b="1" lang="en-US" sz="2200">
                <a:solidFill>
                  <a:srgbClr val="EFEFEF"/>
                </a:solidFill>
                <a:latin typeface="Comic Sans MS"/>
                <a:ea typeface="Comic Sans MS"/>
                <a:cs typeface="Comic Sans MS"/>
                <a:sym typeface="Comic Sans MS"/>
              </a:rPr>
              <a:t>Requirements: Complete the College Funding Forecaster tool to estimate total college costs over four years and enter contact information to register.</a:t>
            </a:r>
            <a:endParaRPr b="1" sz="2200">
              <a:solidFill>
                <a:srgbClr val="EFEFEF"/>
              </a:solidFill>
              <a:latin typeface="Comic Sans MS"/>
              <a:ea typeface="Comic Sans MS"/>
              <a:cs typeface="Comic Sans MS"/>
              <a:sym typeface="Comic Sans MS"/>
            </a:endParaRPr>
          </a:p>
          <a:p>
            <a:pPr indent="-368300" lvl="0" marL="596900" rtl="0" algn="l">
              <a:lnSpc>
                <a:spcPct val="115000"/>
              </a:lnSpc>
              <a:spcBef>
                <a:spcPts val="0"/>
              </a:spcBef>
              <a:spcAft>
                <a:spcPts val="0"/>
              </a:spcAft>
              <a:buClr>
                <a:srgbClr val="222222"/>
              </a:buClr>
              <a:buSzPts val="2200"/>
              <a:buFont typeface="Arial"/>
              <a:buChar char="●"/>
            </a:pPr>
            <a:r>
              <a:rPr b="1" lang="en-US" sz="2200">
                <a:solidFill>
                  <a:srgbClr val="222222"/>
                </a:solidFill>
                <a:highlight>
                  <a:srgbClr val="FFFF00"/>
                </a:highlight>
                <a:latin typeface="Comic Sans MS"/>
                <a:ea typeface="Comic Sans MS"/>
                <a:cs typeface="Comic Sans MS"/>
                <a:sym typeface="Comic Sans MS"/>
              </a:rPr>
              <a:t>Start at: </a:t>
            </a:r>
            <a:r>
              <a:rPr b="1" lang="en-US" sz="2200" u="sng">
                <a:solidFill>
                  <a:srgbClr val="1155CC"/>
                </a:solidFill>
                <a:highlight>
                  <a:srgbClr val="FFFF00"/>
                </a:highlight>
                <a:latin typeface="Comic Sans MS"/>
                <a:ea typeface="Comic Sans MS"/>
                <a:cs typeface="Comic Sans MS"/>
                <a:sym typeface="Comic Sans MS"/>
                <a:hlinkClick r:id="rId3"/>
              </a:rPr>
              <a:t>www.IowaStudentLoan.org/Giveaway</a:t>
            </a:r>
            <a:endParaRPr b="1" sz="2200" u="sng">
              <a:solidFill>
                <a:srgbClr val="1155CC"/>
              </a:solidFill>
              <a:highlight>
                <a:srgbClr val="FFFF00"/>
              </a:highlight>
              <a:latin typeface="Comic Sans MS"/>
              <a:ea typeface="Comic Sans MS"/>
              <a:cs typeface="Comic Sans MS"/>
              <a:sym typeface="Comic Sans MS"/>
              <a:hlinkClick r:id="rId4"/>
            </a:endParaRPr>
          </a:p>
          <a:p>
            <a:pPr indent="-220980" lvl="0" marL="342900" rtl="0" algn="l">
              <a:spcBef>
                <a:spcPts val="640"/>
              </a:spcBef>
              <a:spcAft>
                <a:spcPts val="0"/>
              </a:spcAft>
              <a:buNone/>
            </a:pPr>
            <a:r>
              <a:t/>
            </a:r>
            <a:endParaRPr b="1" sz="1800">
              <a:latin typeface="Comic Sans MS"/>
              <a:ea typeface="Comic Sans MS"/>
              <a:cs typeface="Comic Sans MS"/>
              <a:sym typeface="Comic Sans M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51"/>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RAISE.ME</a:t>
            </a:r>
            <a:endParaRPr/>
          </a:p>
        </p:txBody>
      </p:sp>
      <p:sp>
        <p:nvSpPr>
          <p:cNvPr id="399" name="Google Shape;399;p51"/>
          <p:cNvSpPr txBox="1"/>
          <p:nvPr>
            <p:ph idx="1" type="body"/>
          </p:nvPr>
        </p:nvSpPr>
        <p:spPr>
          <a:xfrm>
            <a:off x="457200" y="1600200"/>
            <a:ext cx="8229600" cy="5011200"/>
          </a:xfrm>
          <a:prstGeom prst="rect">
            <a:avLst/>
          </a:prstGeom>
        </p:spPr>
        <p:txBody>
          <a:bodyPr anchorCtr="0" anchor="t" bIns="91425" lIns="91425" spcFirstLastPara="1" rIns="91425" wrap="square" tIns="91425">
            <a:noAutofit/>
          </a:bodyPr>
          <a:lstStyle/>
          <a:p>
            <a:pPr indent="-220980" lvl="0" marL="342900" rtl="0" algn="l">
              <a:spcBef>
                <a:spcPts val="640"/>
              </a:spcBef>
              <a:spcAft>
                <a:spcPts val="0"/>
              </a:spcAft>
              <a:buNone/>
            </a:pPr>
            <a:r>
              <a:t/>
            </a:r>
            <a:endParaRPr/>
          </a:p>
        </p:txBody>
      </p:sp>
      <p:pic>
        <p:nvPicPr>
          <p:cNvPr descr="Raise me student steps.JPG" id="400" name="Google Shape;400;p51"/>
          <p:cNvPicPr preferRelativeResize="0"/>
          <p:nvPr/>
        </p:nvPicPr>
        <p:blipFill>
          <a:blip r:embed="rId3">
            <a:alphaModFix/>
          </a:blip>
          <a:stretch>
            <a:fillRect/>
          </a:stretch>
        </p:blipFill>
        <p:spPr>
          <a:xfrm>
            <a:off x="2080450" y="1121375"/>
            <a:ext cx="4983100" cy="549002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52"/>
          <p:cNvSpPr txBox="1"/>
          <p:nvPr>
            <p:ph type="ctrTitle"/>
          </p:nvPr>
        </p:nvSpPr>
        <p:spPr>
          <a:xfrm>
            <a:off x="685800" y="1828800"/>
            <a:ext cx="7772400" cy="17367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5400" u="none" cap="none" strike="noStrike">
                <a:solidFill>
                  <a:schemeClr val="lt2"/>
                </a:solidFill>
                <a:latin typeface="Times New Roman"/>
                <a:ea typeface="Times New Roman"/>
                <a:cs typeface="Times New Roman"/>
                <a:sym typeface="Times New Roman"/>
              </a:rPr>
              <a:t>GRADUATION</a:t>
            </a:r>
            <a:endParaRPr/>
          </a:p>
        </p:txBody>
      </p:sp>
      <p:sp>
        <p:nvSpPr>
          <p:cNvPr id="407" name="Google Shape;407;p5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hlink"/>
              </a:buClr>
              <a:buFont typeface="Noto Sans Symbols"/>
              <a:buNone/>
            </a:pPr>
            <a:r>
              <a:rPr b="0" i="0" lang="en-US" sz="3200" u="none" cap="none" strike="noStrike">
                <a:solidFill>
                  <a:schemeClr val="lt1"/>
                </a:solidFill>
                <a:latin typeface="Times New Roman"/>
                <a:ea typeface="Times New Roman"/>
                <a:cs typeface="Times New Roman"/>
                <a:sym typeface="Times New Roman"/>
              </a:rPr>
              <a:t>Think ahead: </a:t>
            </a:r>
            <a:endParaRPr/>
          </a:p>
          <a:p>
            <a:pPr indent="0" lvl="0" marL="0" marR="0" rtl="0" algn="ctr">
              <a:lnSpc>
                <a:spcPct val="100000"/>
              </a:lnSpc>
              <a:spcBef>
                <a:spcPts val="640"/>
              </a:spcBef>
              <a:spcAft>
                <a:spcPts val="0"/>
              </a:spcAft>
              <a:buClr>
                <a:schemeClr val="hlink"/>
              </a:buClr>
              <a:buFont typeface="Noto Sans Symbols"/>
              <a:buNone/>
            </a:pPr>
            <a:r>
              <a:rPr b="0" i="0" lang="en-US" sz="3200" u="none" cap="none" strike="noStrike">
                <a:solidFill>
                  <a:schemeClr val="lt1"/>
                </a:solidFill>
                <a:latin typeface="Times New Roman"/>
                <a:ea typeface="Times New Roman"/>
                <a:cs typeface="Times New Roman"/>
                <a:sym typeface="Times New Roman"/>
              </a:rPr>
              <a:t>Many things to take care of……</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20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xEl>
                                              <p:pRg end="0" st="0"/>
                                            </p:txEl>
                                          </p:spTgt>
                                        </p:tgtEl>
                                        <p:attrNameLst>
                                          <p:attrName>style.visibility</p:attrName>
                                        </p:attrNameLst>
                                      </p:cBhvr>
                                      <p:to>
                                        <p:strVal val="visible"/>
                                      </p:to>
                                    </p:set>
                                    <p:animEffect filter="fade" transition="in">
                                      <p:cBhvr>
                                        <p:cTn dur="500"/>
                                        <p:tgtEl>
                                          <p:spTgt spid="4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xEl>
                                              <p:pRg end="1" st="1"/>
                                            </p:txEl>
                                          </p:spTgt>
                                        </p:tgtEl>
                                        <p:attrNameLst>
                                          <p:attrName>style.visibility</p:attrName>
                                        </p:attrNameLst>
                                      </p:cBhvr>
                                      <p:to>
                                        <p:strVal val="visible"/>
                                      </p:to>
                                    </p:set>
                                    <p:animEffect filter="fade" transition="in">
                                      <p:cBhvr>
                                        <p:cTn dur="500"/>
                                        <p:tgtEl>
                                          <p:spTgt spid="40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Google Shape;413;p53"/>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Dates, dates, dates!</a:t>
            </a:r>
            <a:endParaRPr/>
          </a:p>
        </p:txBody>
      </p:sp>
      <p:sp>
        <p:nvSpPr>
          <p:cNvPr id="414" name="Google Shape;414;p53"/>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458469" lvl="0" marL="342900" marR="0" rtl="0" algn="l">
              <a:lnSpc>
                <a:spcPct val="100000"/>
              </a:lnSpc>
              <a:spcBef>
                <a:spcPts val="0"/>
              </a:spcBef>
              <a:spcAft>
                <a:spcPts val="0"/>
              </a:spcAft>
              <a:buClr>
                <a:schemeClr val="hlink"/>
              </a:buClr>
              <a:buSzPts val="3500"/>
              <a:buFont typeface="Noto Sans Symbols"/>
              <a:buChar char="■"/>
            </a:pPr>
            <a:r>
              <a:rPr b="0" i="0" lang="en-US" sz="3500" u="none">
                <a:solidFill>
                  <a:schemeClr val="lt1"/>
                </a:solidFill>
                <a:latin typeface="Times New Roman"/>
                <a:ea typeface="Times New Roman"/>
                <a:cs typeface="Times New Roman"/>
                <a:sym typeface="Times New Roman"/>
              </a:rPr>
              <a:t>Seniors:  </a:t>
            </a:r>
            <a:r>
              <a:rPr lang="en-US" sz="3500"/>
              <a:t>Watch</a:t>
            </a:r>
            <a:r>
              <a:rPr b="0" i="0" lang="en-US" sz="3500" u="none">
                <a:solidFill>
                  <a:schemeClr val="lt1"/>
                </a:solidFill>
                <a:latin typeface="Times New Roman"/>
                <a:ea typeface="Times New Roman"/>
                <a:cs typeface="Times New Roman"/>
                <a:sym typeface="Times New Roman"/>
              </a:rPr>
              <a:t> TV monitors, view our website, Counseling S</a:t>
            </a:r>
            <a:r>
              <a:rPr lang="en-US" sz="3500"/>
              <a:t>ervices tile on Student Symbaloo</a:t>
            </a:r>
            <a:r>
              <a:rPr b="0" i="0" lang="en-US" sz="3500" u="none">
                <a:solidFill>
                  <a:schemeClr val="lt1"/>
                </a:solidFill>
                <a:latin typeface="Times New Roman"/>
                <a:ea typeface="Times New Roman"/>
                <a:cs typeface="Times New Roman"/>
                <a:sym typeface="Times New Roman"/>
              </a:rPr>
              <a:t> &amp; check Twitter daily during your senior year.  Dates included in your senior handbook are accurate as of the time of posting; </a:t>
            </a:r>
            <a:r>
              <a:rPr b="0" i="0" lang="en-US" sz="3500" u="sng">
                <a:solidFill>
                  <a:schemeClr val="lt1"/>
                </a:solidFill>
                <a:latin typeface="Times New Roman"/>
                <a:ea typeface="Times New Roman"/>
                <a:cs typeface="Times New Roman"/>
                <a:sym typeface="Times New Roman"/>
              </a:rPr>
              <a:t>these may change.</a:t>
            </a:r>
            <a:endParaRPr sz="3500"/>
          </a:p>
          <a:p>
            <a:pPr indent="-458469" lvl="0" marL="342900" marR="0" rtl="0" algn="l">
              <a:lnSpc>
                <a:spcPct val="100000"/>
              </a:lnSpc>
              <a:spcBef>
                <a:spcPts val="560"/>
              </a:spcBef>
              <a:spcAft>
                <a:spcPts val="0"/>
              </a:spcAft>
              <a:buClr>
                <a:schemeClr val="hlink"/>
              </a:buClr>
              <a:buSzPts val="3500"/>
              <a:buFont typeface="Noto Sans Symbols"/>
              <a:buChar char="■"/>
            </a:pPr>
            <a:r>
              <a:rPr b="0" i="0" lang="en-US" sz="3500" u="none">
                <a:solidFill>
                  <a:schemeClr val="lt1"/>
                </a:solidFill>
                <a:latin typeface="Times New Roman"/>
                <a:ea typeface="Times New Roman"/>
                <a:cs typeface="Times New Roman"/>
                <a:sym typeface="Times New Roman"/>
              </a:rPr>
              <a:t>THINK AHEAD!</a:t>
            </a:r>
            <a:endParaRPr sz="3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0" st="0"/>
                                            </p:txEl>
                                          </p:spTgt>
                                        </p:tgtEl>
                                        <p:attrNameLst>
                                          <p:attrName>style.visibility</p:attrName>
                                        </p:attrNameLst>
                                      </p:cBhvr>
                                      <p:to>
                                        <p:strVal val="visible"/>
                                      </p:to>
                                    </p:set>
                                    <p:animEffect filter="fade" transition="in">
                                      <p:cBhvr>
                                        <p:cTn dur="500"/>
                                        <p:tgtEl>
                                          <p:spTgt spid="4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xEl>
                                              <p:pRg end="1" st="1"/>
                                            </p:txEl>
                                          </p:spTgt>
                                        </p:tgtEl>
                                        <p:attrNameLst>
                                          <p:attrName>style.visibility</p:attrName>
                                        </p:attrNameLst>
                                      </p:cBhvr>
                                      <p:to>
                                        <p:strVal val="visible"/>
                                      </p:to>
                                    </p:set>
                                    <p:animEffect filter="fade" transition="in">
                                      <p:cBhvr>
                                        <p:cTn dur="500"/>
                                        <p:tgtEl>
                                          <p:spTgt spid="41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18"/>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Announcements</a:t>
            </a:r>
            <a:endParaRPr/>
          </a:p>
        </p:txBody>
      </p:sp>
      <p:sp>
        <p:nvSpPr>
          <p:cNvPr id="163" name="Google Shape;163;p18"/>
          <p:cNvSpPr txBox="1"/>
          <p:nvPr>
            <p:ph idx="1" type="body"/>
          </p:nvPr>
        </p:nvSpPr>
        <p:spPr>
          <a:xfrm>
            <a:off x="2164825" y="1718250"/>
            <a:ext cx="8686800" cy="4902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920"/>
              <a:buFont typeface="Noto Sans Symbols"/>
              <a:buChar char="■"/>
            </a:pPr>
            <a:r>
              <a:rPr b="0" i="0" lang="en-US" sz="3200" u="sng" cap="none" strike="noStrike">
                <a:solidFill>
                  <a:schemeClr val="hlink"/>
                </a:solidFill>
                <a:latin typeface="Times New Roman"/>
                <a:ea typeface="Times New Roman"/>
                <a:cs typeface="Times New Roman"/>
                <a:sym typeface="Times New Roman"/>
                <a:hlinkClick r:id="rId3"/>
              </a:rPr>
              <a:t>Twitter</a:t>
            </a:r>
            <a:endParaRPr/>
          </a:p>
          <a:p>
            <a:pPr indent="0" lvl="1" marL="457200" marR="0" rtl="0" algn="l">
              <a:lnSpc>
                <a:spcPct val="100000"/>
              </a:lnSpc>
              <a:spcBef>
                <a:spcPts val="560"/>
              </a:spcBef>
              <a:spcAft>
                <a:spcPts val="0"/>
              </a:spcAft>
              <a:buClr>
                <a:schemeClr val="lt2"/>
              </a:buClr>
              <a:buFont typeface="Noto Sans Symbols"/>
              <a:buNone/>
            </a:pPr>
            <a:r>
              <a:t/>
            </a:r>
            <a:endParaRPr b="0" i="0" sz="2800" u="none" cap="none" strike="noStrike">
              <a:solidFill>
                <a:schemeClr val="lt1"/>
              </a:solidFill>
              <a:latin typeface="Times New Roman"/>
              <a:ea typeface="Times New Roman"/>
              <a:cs typeface="Times New Roman"/>
              <a:sym typeface="Times New Roman"/>
            </a:endParaRPr>
          </a:p>
          <a:p>
            <a:pPr indent="0" lvl="1" marL="457200" marR="0" rtl="0" algn="l">
              <a:lnSpc>
                <a:spcPct val="100000"/>
              </a:lnSpc>
              <a:spcBef>
                <a:spcPts val="560"/>
              </a:spcBef>
              <a:spcAft>
                <a:spcPts val="0"/>
              </a:spcAft>
              <a:buClr>
                <a:schemeClr val="lt2"/>
              </a:buClr>
              <a:buFont typeface="Noto Sans Symbols"/>
              <a:buNone/>
            </a:pPr>
            <a:r>
              <a:t/>
            </a:r>
            <a:endParaRPr/>
          </a:p>
          <a:p>
            <a:pPr indent="-342900" lvl="0" marL="342900" marR="0" rtl="0" algn="l">
              <a:lnSpc>
                <a:spcPct val="100000"/>
              </a:lnSpc>
              <a:spcBef>
                <a:spcPts val="640"/>
              </a:spcBef>
              <a:spcAft>
                <a:spcPts val="0"/>
              </a:spcAft>
              <a:buClr>
                <a:schemeClr val="hlink"/>
              </a:buClr>
              <a:buSzPts val="1920"/>
              <a:buFont typeface="Noto Sans Symbols"/>
              <a:buChar char="■"/>
            </a:pPr>
            <a:r>
              <a:rPr lang="en-US" u="sng">
                <a:solidFill>
                  <a:schemeClr val="hlink"/>
                </a:solidFill>
                <a:hlinkClick r:id="rId4"/>
              </a:rPr>
              <a:t>Student Symbaloo</a:t>
            </a:r>
            <a:endParaRPr/>
          </a:p>
          <a:p>
            <a:pPr indent="0" lvl="0" marL="342900" marR="0" rtl="0" algn="l">
              <a:lnSpc>
                <a:spcPct val="100000"/>
              </a:lnSpc>
              <a:spcBef>
                <a:spcPts val="640"/>
              </a:spcBef>
              <a:spcAft>
                <a:spcPts val="0"/>
              </a:spcAft>
              <a:buNone/>
            </a:pPr>
            <a:r>
              <a:t/>
            </a:r>
            <a:endParaRPr/>
          </a:p>
          <a:p>
            <a:pPr indent="0" lvl="0" marL="342900" marR="0" rtl="0" algn="l">
              <a:lnSpc>
                <a:spcPct val="100000"/>
              </a:lnSpc>
              <a:spcBef>
                <a:spcPts val="640"/>
              </a:spcBef>
              <a:spcAft>
                <a:spcPts val="0"/>
              </a:spcAft>
              <a:buNone/>
            </a:pPr>
            <a:r>
              <a:t/>
            </a:r>
            <a:endParaRPr/>
          </a:p>
          <a:p>
            <a:pPr indent="-342900" lvl="0" marL="342900" marR="0" rtl="0" algn="l">
              <a:lnSpc>
                <a:spcPct val="100000"/>
              </a:lnSpc>
              <a:spcBef>
                <a:spcPts val="640"/>
              </a:spcBef>
              <a:spcAft>
                <a:spcPts val="0"/>
              </a:spcAft>
              <a:buClr>
                <a:schemeClr val="hlink"/>
              </a:buClr>
              <a:buSzPts val="1920"/>
              <a:buFont typeface="Noto Sans Symbols"/>
              <a:buChar char="■"/>
            </a:pPr>
            <a:r>
              <a:rPr lang="en-US" u="sng"/>
              <a:t>West </a:t>
            </a:r>
            <a:r>
              <a:rPr b="0" i="0" lang="en-US" sz="3200" u="sng" cap="none" strike="noStrike">
                <a:solidFill>
                  <a:schemeClr val="hlink"/>
                </a:solidFill>
                <a:latin typeface="Times New Roman"/>
                <a:ea typeface="Times New Roman"/>
                <a:cs typeface="Times New Roman"/>
                <a:sym typeface="Times New Roman"/>
                <a:hlinkClick r:id="rId5"/>
              </a:rPr>
              <a:t>Website</a:t>
            </a:r>
            <a:endParaRPr/>
          </a:p>
          <a:p>
            <a:pPr indent="0" lvl="1" marL="457200" marR="0" rtl="0" algn="l">
              <a:lnSpc>
                <a:spcPct val="100000"/>
              </a:lnSpc>
              <a:spcBef>
                <a:spcPts val="560"/>
              </a:spcBef>
              <a:spcAft>
                <a:spcPts val="0"/>
              </a:spcAft>
              <a:buClr>
                <a:schemeClr val="lt2"/>
              </a:buClr>
              <a:buFont typeface="Noto Sans Symbols"/>
              <a:buNone/>
            </a:pPr>
            <a:r>
              <a:t/>
            </a:r>
            <a:endParaRPr/>
          </a:p>
          <a:p>
            <a:pPr indent="0" lvl="1" marL="457200" marR="0" rtl="0" algn="l">
              <a:lnSpc>
                <a:spcPct val="100000"/>
              </a:lnSpc>
              <a:spcBef>
                <a:spcPts val="560"/>
              </a:spcBef>
              <a:spcAft>
                <a:spcPts val="0"/>
              </a:spcAft>
              <a:buClr>
                <a:schemeClr val="lt2"/>
              </a:buClr>
              <a:buFont typeface="Noto Sans Symbols"/>
              <a:buNone/>
            </a:pPr>
            <a:r>
              <a:t/>
            </a:r>
            <a:endParaRPr/>
          </a:p>
          <a:p>
            <a:pPr indent="0" lvl="1" marL="457200" marR="0" rtl="0" algn="l">
              <a:lnSpc>
                <a:spcPct val="100000"/>
              </a:lnSpc>
              <a:spcBef>
                <a:spcPts val="560"/>
              </a:spcBef>
              <a:spcAft>
                <a:spcPts val="0"/>
              </a:spcAft>
              <a:buClr>
                <a:schemeClr val="lt2"/>
              </a:buClr>
              <a:buFont typeface="Noto Sans Symbols"/>
              <a:buNone/>
            </a:pPr>
            <a:r>
              <a:t/>
            </a:r>
            <a:endParaRPr/>
          </a:p>
          <a:p>
            <a:pPr indent="0" lvl="1" marL="457200" marR="0" rtl="0" algn="l">
              <a:lnSpc>
                <a:spcPct val="100000"/>
              </a:lnSpc>
              <a:spcBef>
                <a:spcPts val="560"/>
              </a:spcBef>
              <a:spcAft>
                <a:spcPts val="0"/>
              </a:spcAft>
              <a:buClr>
                <a:schemeClr val="lt2"/>
              </a:buClr>
              <a:buFont typeface="Noto Sans Symbols"/>
              <a:buNone/>
            </a:pPr>
            <a:r>
              <a:t/>
            </a:r>
            <a:endParaRPr/>
          </a:p>
          <a:p>
            <a:pPr indent="0" lvl="1" marL="457200" marR="0" rtl="0" algn="l">
              <a:lnSpc>
                <a:spcPct val="100000"/>
              </a:lnSpc>
              <a:spcBef>
                <a:spcPts val="560"/>
              </a:spcBef>
              <a:spcAft>
                <a:spcPts val="0"/>
              </a:spcAft>
              <a:buClr>
                <a:schemeClr val="lt2"/>
              </a:buClr>
              <a:buFont typeface="Noto Sans Symbols"/>
              <a:buNone/>
            </a:pPr>
            <a:r>
              <a:t/>
            </a:r>
            <a:endParaRPr/>
          </a:p>
          <a:p>
            <a:pPr indent="-236220" lvl="0" marL="342900" marR="0" rtl="0" algn="l">
              <a:spcBef>
                <a:spcPts val="560"/>
              </a:spcBef>
              <a:spcAft>
                <a:spcPts val="0"/>
              </a:spcAft>
              <a:buClr>
                <a:schemeClr val="hlink"/>
              </a:buClr>
              <a:buSzPts val="1680"/>
              <a:buFont typeface="Noto Sans Symbols"/>
              <a:buNone/>
            </a:pPr>
            <a:r>
              <a:t/>
            </a:r>
            <a:endParaRPr b="0" i="0" sz="2800" u="none" cap="none" strike="noStrike">
              <a:solidFill>
                <a:schemeClr val="lt1"/>
              </a:solidFill>
              <a:latin typeface="Times New Roman"/>
              <a:ea typeface="Times New Roman"/>
              <a:cs typeface="Times New Roman"/>
              <a:sym typeface="Times New Roman"/>
            </a:endParaRPr>
          </a:p>
        </p:txBody>
      </p:sp>
      <p:pic>
        <p:nvPicPr>
          <p:cNvPr id="164" name="Google Shape;164;p18"/>
          <p:cNvPicPr preferRelativeResize="0"/>
          <p:nvPr/>
        </p:nvPicPr>
        <p:blipFill>
          <a:blip r:embed="rId6">
            <a:alphaModFix/>
          </a:blip>
          <a:stretch>
            <a:fillRect/>
          </a:stretch>
        </p:blipFill>
        <p:spPr>
          <a:xfrm>
            <a:off x="717025" y="1420800"/>
            <a:ext cx="1447800" cy="1447800"/>
          </a:xfrm>
          <a:prstGeom prst="rect">
            <a:avLst/>
          </a:prstGeom>
          <a:noFill/>
          <a:ln>
            <a:noFill/>
          </a:ln>
        </p:spPr>
      </p:pic>
      <p:pic>
        <p:nvPicPr>
          <p:cNvPr id="165" name="Google Shape;165;p18"/>
          <p:cNvPicPr preferRelativeResize="0"/>
          <p:nvPr/>
        </p:nvPicPr>
        <p:blipFill rotWithShape="1">
          <a:blip r:embed="rId7">
            <a:alphaModFix/>
          </a:blip>
          <a:srcRect b="0" l="0" r="74298" t="0"/>
          <a:stretch/>
        </p:blipFill>
        <p:spPr>
          <a:xfrm>
            <a:off x="896838" y="3155725"/>
            <a:ext cx="1088174" cy="1067525"/>
          </a:xfrm>
          <a:prstGeom prst="rect">
            <a:avLst/>
          </a:prstGeom>
          <a:noFill/>
          <a:ln>
            <a:noFill/>
          </a:ln>
        </p:spPr>
      </p:pic>
      <p:pic>
        <p:nvPicPr>
          <p:cNvPr id="166" name="Google Shape;166;p18"/>
          <p:cNvPicPr preferRelativeResize="0"/>
          <p:nvPr/>
        </p:nvPicPr>
        <p:blipFill>
          <a:blip r:embed="rId8">
            <a:alphaModFix/>
          </a:blip>
          <a:stretch>
            <a:fillRect/>
          </a:stretch>
        </p:blipFill>
        <p:spPr>
          <a:xfrm>
            <a:off x="663075" y="4937565"/>
            <a:ext cx="1555690" cy="1143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54"/>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Mid-Year/January Graduates</a:t>
            </a:r>
            <a:endParaRPr/>
          </a:p>
        </p:txBody>
      </p:sp>
      <p:sp>
        <p:nvSpPr>
          <p:cNvPr id="421" name="Google Shape;421;p54"/>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January 1</a:t>
            </a:r>
            <a:r>
              <a:rPr lang="en-US"/>
              <a:t>6</a:t>
            </a:r>
            <a:r>
              <a:rPr b="0" i="0" lang="en-US" sz="2800" u="none">
                <a:solidFill>
                  <a:schemeClr val="lt1"/>
                </a:solidFill>
                <a:latin typeface="Times New Roman"/>
                <a:ea typeface="Times New Roman"/>
                <a:cs typeface="Times New Roman"/>
                <a:sym typeface="Times New Roman"/>
              </a:rPr>
              <a:t>: end of 1</a:t>
            </a:r>
            <a:r>
              <a:rPr b="0" baseline="30000" i="0" lang="en-US" sz="2800" u="none">
                <a:solidFill>
                  <a:schemeClr val="lt1"/>
                </a:solidFill>
                <a:latin typeface="Times New Roman"/>
                <a:ea typeface="Times New Roman"/>
                <a:cs typeface="Times New Roman"/>
                <a:sym typeface="Times New Roman"/>
              </a:rPr>
              <a:t>st</a:t>
            </a:r>
            <a:r>
              <a:rPr b="0" i="0" lang="en-US" sz="2800" u="none">
                <a:solidFill>
                  <a:schemeClr val="lt1"/>
                </a:solidFill>
                <a:latin typeface="Times New Roman"/>
                <a:ea typeface="Times New Roman"/>
                <a:cs typeface="Times New Roman"/>
                <a:sym typeface="Times New Roman"/>
              </a:rPr>
              <a:t> semester.</a:t>
            </a:r>
            <a:endParaRPr/>
          </a:p>
          <a:p>
            <a:pPr indent="-342900" lvl="0" marL="342900" marR="0" rtl="0" algn="l">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CAN participate in: Prom, Post-Prom, and Commencement.</a:t>
            </a:r>
            <a:endParaRPr/>
          </a:p>
          <a:p>
            <a:pPr indent="-342900" lvl="0" marL="342900" marR="0" rtl="0" algn="l">
              <a:lnSpc>
                <a:spcPct val="10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CANNOT participate in: athletics, band, dance</a:t>
            </a:r>
            <a:r>
              <a:rPr b="0" i="0" lang="en-US" sz="2800" u="none">
                <a:solidFill>
                  <a:schemeClr val="lt1"/>
                </a:solidFill>
                <a:latin typeface="Times New Roman"/>
                <a:ea typeface="Times New Roman"/>
                <a:cs typeface="Times New Roman"/>
                <a:sym typeface="Times New Roman"/>
              </a:rPr>
              <a:t>s</a:t>
            </a:r>
            <a:r>
              <a:rPr b="0" i="0" lang="en-US" sz="2800" u="none">
                <a:solidFill>
                  <a:schemeClr val="lt1"/>
                </a:solidFill>
                <a:latin typeface="Times New Roman"/>
                <a:ea typeface="Times New Roman"/>
                <a:cs typeface="Times New Roman"/>
                <a:sym typeface="Times New Roman"/>
              </a:rPr>
              <a:t>, theater productions, other school activities.</a:t>
            </a:r>
            <a:endParaRPr/>
          </a:p>
        </p:txBody>
      </p:sp>
      <p:sp>
        <p:nvSpPr>
          <p:cNvPr id="422" name="Google Shape;422;p54"/>
          <p:cNvSpPr txBox="1"/>
          <p:nvPr>
            <p:ph idx="1" type="body"/>
          </p:nvPr>
        </p:nvSpPr>
        <p:spPr>
          <a:xfrm>
            <a:off x="4648200" y="1600200"/>
            <a:ext cx="4038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Must pick up a Check-Out Sheet in </a:t>
            </a:r>
            <a:br>
              <a:rPr b="0" i="0" lang="en-US" sz="2800" u="none">
                <a:solidFill>
                  <a:schemeClr val="lt1"/>
                </a:solidFill>
                <a:latin typeface="Times New Roman"/>
                <a:ea typeface="Times New Roman"/>
                <a:cs typeface="Times New Roman"/>
                <a:sym typeface="Times New Roman"/>
              </a:rPr>
            </a:br>
            <a:r>
              <a:rPr b="0" i="0" lang="en-US" sz="2800" u="none">
                <a:solidFill>
                  <a:schemeClr val="lt1"/>
                </a:solidFill>
                <a:latin typeface="Times New Roman"/>
                <a:ea typeface="Times New Roman"/>
                <a:cs typeface="Times New Roman"/>
                <a:sym typeface="Times New Roman"/>
              </a:rPr>
              <a:t>Counseling Services to take to teachers.</a:t>
            </a:r>
            <a:endParaRPr/>
          </a:p>
          <a:p>
            <a:pPr indent="-342900" lvl="0" marL="342900" marR="0" rtl="0" algn="l">
              <a:lnSpc>
                <a:spcPct val="9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All-Clear Card from Business Office.</a:t>
            </a:r>
            <a:endParaRPr/>
          </a:p>
          <a:p>
            <a:pPr indent="-342900" lvl="0" marL="342900" marR="0" rtl="0" algn="l">
              <a:lnSpc>
                <a:spcPct val="90000"/>
              </a:lnSpc>
              <a:spcBef>
                <a:spcPts val="560"/>
              </a:spcBef>
              <a:spcAft>
                <a:spcPts val="0"/>
              </a:spcAft>
              <a:buClr>
                <a:schemeClr val="hlink"/>
              </a:buClr>
              <a:buSzPts val="1680"/>
              <a:buFont typeface="Noto Sans Symbols"/>
              <a:buChar char="■"/>
            </a:pPr>
            <a:r>
              <a:rPr b="0" i="0" lang="en-US" sz="2800" u="none">
                <a:solidFill>
                  <a:schemeClr val="lt1"/>
                </a:solidFill>
                <a:latin typeface="Times New Roman"/>
                <a:ea typeface="Times New Roman"/>
                <a:cs typeface="Times New Roman"/>
                <a:sym typeface="Times New Roman"/>
              </a:rPr>
              <a:t>No records sent unless you have correctly checked out and taken care of financial issues.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0" st="0"/>
                                            </p:txEl>
                                          </p:spTgt>
                                        </p:tgtEl>
                                        <p:attrNameLst>
                                          <p:attrName>style.visibility</p:attrName>
                                        </p:attrNameLst>
                                      </p:cBhvr>
                                      <p:to>
                                        <p:strVal val="visible"/>
                                      </p:to>
                                    </p:set>
                                    <p:animEffect filter="fade" transition="in">
                                      <p:cBhvr>
                                        <p:cTn dur="1000"/>
                                        <p:tgtEl>
                                          <p:spTgt spid="4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1" st="1"/>
                                            </p:txEl>
                                          </p:spTgt>
                                        </p:tgtEl>
                                        <p:attrNameLst>
                                          <p:attrName>style.visibility</p:attrName>
                                        </p:attrNameLst>
                                      </p:cBhvr>
                                      <p:to>
                                        <p:strVal val="visible"/>
                                      </p:to>
                                    </p:set>
                                    <p:animEffect filter="fade" transition="in">
                                      <p:cBhvr>
                                        <p:cTn dur="1000"/>
                                        <p:tgtEl>
                                          <p:spTgt spid="4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xEl>
                                              <p:pRg end="2" st="2"/>
                                            </p:txEl>
                                          </p:spTgt>
                                        </p:tgtEl>
                                        <p:attrNameLst>
                                          <p:attrName>style.visibility</p:attrName>
                                        </p:attrNameLst>
                                      </p:cBhvr>
                                      <p:to>
                                        <p:strVal val="visible"/>
                                      </p:to>
                                    </p:set>
                                    <p:animEffect filter="fade" transition="in">
                                      <p:cBhvr>
                                        <p:cTn dur="1000"/>
                                        <p:tgtEl>
                                          <p:spTgt spid="4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xEl>
                                              <p:pRg end="0" st="0"/>
                                            </p:txEl>
                                          </p:spTgt>
                                        </p:tgtEl>
                                        <p:attrNameLst>
                                          <p:attrName>style.visibility</p:attrName>
                                        </p:attrNameLst>
                                      </p:cBhvr>
                                      <p:to>
                                        <p:strVal val="visible"/>
                                      </p:to>
                                    </p:set>
                                    <p:animEffect filter="fade" transition="in">
                                      <p:cBhvr>
                                        <p:cTn dur="1000"/>
                                        <p:tgtEl>
                                          <p:spTgt spid="4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xEl>
                                              <p:pRg end="1" st="1"/>
                                            </p:txEl>
                                          </p:spTgt>
                                        </p:tgtEl>
                                        <p:attrNameLst>
                                          <p:attrName>style.visibility</p:attrName>
                                        </p:attrNameLst>
                                      </p:cBhvr>
                                      <p:to>
                                        <p:strVal val="visible"/>
                                      </p:to>
                                    </p:set>
                                    <p:animEffect filter="fade" transition="in">
                                      <p:cBhvr>
                                        <p:cTn dur="1000"/>
                                        <p:tgtEl>
                                          <p:spTgt spid="4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xEl>
                                              <p:pRg end="2" st="2"/>
                                            </p:txEl>
                                          </p:spTgt>
                                        </p:tgtEl>
                                        <p:attrNameLst>
                                          <p:attrName>style.visibility</p:attrName>
                                        </p:attrNameLst>
                                      </p:cBhvr>
                                      <p:to>
                                        <p:strVal val="visible"/>
                                      </p:to>
                                    </p:set>
                                    <p:animEffect filter="fade" transition="in">
                                      <p:cBhvr>
                                        <p:cTn dur="1000"/>
                                        <p:tgtEl>
                                          <p:spTgt spid="42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55"/>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DIPLOMA</a:t>
            </a:r>
            <a:endParaRPr/>
          </a:p>
        </p:txBody>
      </p:sp>
      <p:sp>
        <p:nvSpPr>
          <p:cNvPr id="429" name="Google Shape;429;p55"/>
          <p:cNvSpPr txBox="1"/>
          <p:nvPr>
            <p:ph idx="1" type="body"/>
          </p:nvPr>
        </p:nvSpPr>
        <p:spPr>
          <a:xfrm>
            <a:off x="269700" y="1282275"/>
            <a:ext cx="8591700" cy="5423400"/>
          </a:xfrm>
          <a:prstGeom prst="rect">
            <a:avLst/>
          </a:prstGeom>
          <a:noFill/>
          <a:ln>
            <a:noFill/>
          </a:ln>
        </p:spPr>
        <p:txBody>
          <a:bodyPr anchorCtr="0" anchor="t" bIns="45700" lIns="91425" spcFirstLastPara="1" rIns="91425" wrap="square" tIns="45700">
            <a:noAutofit/>
          </a:bodyPr>
          <a:lstStyle/>
          <a:p>
            <a:pPr indent="-443230" lvl="0" marL="342900" marR="0" rtl="0" algn="l">
              <a:lnSpc>
                <a:spcPct val="100000"/>
              </a:lnSpc>
              <a:spcBef>
                <a:spcPts val="0"/>
              </a:spcBef>
              <a:spcAft>
                <a:spcPts val="0"/>
              </a:spcAft>
              <a:buClr>
                <a:schemeClr val="hlink"/>
              </a:buClr>
              <a:buSzPts val="3500"/>
              <a:buFont typeface="Noto Sans Symbols"/>
              <a:buChar char="■"/>
            </a:pPr>
            <a:r>
              <a:rPr b="0" i="0" lang="en-US" sz="3500" u="none">
                <a:solidFill>
                  <a:schemeClr val="lt1"/>
                </a:solidFill>
                <a:latin typeface="Times New Roman"/>
                <a:ea typeface="Times New Roman"/>
                <a:cs typeface="Times New Roman"/>
                <a:sym typeface="Times New Roman"/>
              </a:rPr>
              <a:t>Complete a Post Grad Intent Form</a:t>
            </a:r>
            <a:r>
              <a:rPr b="0" i="0" lang="en-US" sz="3500" u="none">
                <a:solidFill>
                  <a:schemeClr val="lt1"/>
                </a:solidFill>
                <a:latin typeface="Times New Roman"/>
                <a:ea typeface="Times New Roman"/>
                <a:cs typeface="Times New Roman"/>
                <a:sym typeface="Times New Roman"/>
              </a:rPr>
              <a:t> </a:t>
            </a:r>
            <a:r>
              <a:rPr lang="en-US" sz="3500"/>
              <a:t>before</a:t>
            </a:r>
            <a:r>
              <a:rPr b="0" i="0" lang="en-US" sz="3500" u="none">
                <a:solidFill>
                  <a:schemeClr val="lt1"/>
                </a:solidFill>
                <a:latin typeface="Times New Roman"/>
                <a:ea typeface="Times New Roman"/>
                <a:cs typeface="Times New Roman"/>
                <a:sym typeface="Times New Roman"/>
              </a:rPr>
              <a:t> </a:t>
            </a:r>
            <a:r>
              <a:rPr lang="en-US" sz="3500"/>
              <a:t>Winter Break </a:t>
            </a:r>
            <a:r>
              <a:rPr b="0" i="0" lang="en-US" sz="3500" u="none">
                <a:solidFill>
                  <a:schemeClr val="lt1"/>
                </a:solidFill>
                <a:latin typeface="Times New Roman"/>
                <a:ea typeface="Times New Roman"/>
                <a:cs typeface="Times New Roman"/>
                <a:sym typeface="Times New Roman"/>
              </a:rPr>
              <a:t>with Counselor.---preferably in October. We</a:t>
            </a:r>
            <a:r>
              <a:rPr lang="en-US" sz="3500"/>
              <a:t> w</a:t>
            </a:r>
            <a:r>
              <a:rPr b="0" i="0" lang="en-US" sz="3500" u="none">
                <a:solidFill>
                  <a:schemeClr val="lt1"/>
                </a:solidFill>
                <a:latin typeface="Times New Roman"/>
                <a:ea typeface="Times New Roman"/>
                <a:cs typeface="Times New Roman"/>
                <a:sym typeface="Times New Roman"/>
              </a:rPr>
              <a:t>ill include </a:t>
            </a:r>
            <a:r>
              <a:rPr lang="en-US" sz="3500"/>
              <a:t>student legal name on diploma as indicated in Infinite Campus.</a:t>
            </a:r>
            <a:endParaRPr sz="3500"/>
          </a:p>
          <a:p>
            <a:pPr indent="0" lvl="0" marL="0" marR="0" rtl="0" algn="l">
              <a:lnSpc>
                <a:spcPct val="100000"/>
              </a:lnSpc>
              <a:spcBef>
                <a:spcPts val="640"/>
              </a:spcBef>
              <a:spcAft>
                <a:spcPts val="0"/>
              </a:spcAft>
              <a:buNone/>
            </a:pPr>
            <a:r>
              <a:t/>
            </a:r>
            <a:endParaRPr sz="1800"/>
          </a:p>
          <a:p>
            <a:pPr indent="-443230" lvl="0" marL="342900" marR="0" rtl="0" algn="l">
              <a:lnSpc>
                <a:spcPct val="100000"/>
              </a:lnSpc>
              <a:spcBef>
                <a:spcPts val="640"/>
              </a:spcBef>
              <a:spcAft>
                <a:spcPts val="0"/>
              </a:spcAft>
              <a:buClr>
                <a:schemeClr val="hlink"/>
              </a:buClr>
              <a:buSzPts val="3500"/>
              <a:buFont typeface="Noto Sans Symbols"/>
              <a:buChar char="■"/>
            </a:pPr>
            <a:r>
              <a:rPr b="0" i="0" lang="en-US" sz="3500" u="none">
                <a:solidFill>
                  <a:schemeClr val="lt1"/>
                </a:solidFill>
                <a:latin typeface="Times New Roman"/>
                <a:ea typeface="Times New Roman"/>
                <a:cs typeface="Times New Roman"/>
                <a:sym typeface="Times New Roman"/>
              </a:rPr>
              <a:t>A list </a:t>
            </a:r>
            <a:r>
              <a:rPr b="0" i="0" lang="en-US" sz="3500" u="none">
                <a:solidFill>
                  <a:schemeClr val="lt1"/>
                </a:solidFill>
                <a:latin typeface="Times New Roman"/>
                <a:ea typeface="Times New Roman"/>
                <a:cs typeface="Times New Roman"/>
                <a:sym typeface="Times New Roman"/>
              </a:rPr>
              <a:t>will be posted with diploma spellings.  Check this list.  If incorrect, you must correct it.  If an incorrect diploma is printed, you will be responsible for the cost ($15) of the reprinted diploma.</a:t>
            </a:r>
            <a:endParaRPr sz="35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Google Shape;435;p56"/>
          <p:cNvSpPr txBox="1"/>
          <p:nvPr>
            <p:ph type="ctrTitle"/>
          </p:nvPr>
        </p:nvSpPr>
        <p:spPr>
          <a:xfrm>
            <a:off x="308225" y="338325"/>
            <a:ext cx="8611200" cy="616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4800" u="sng"/>
              <a:t>HONORS DIPLOMA CREDIT REQUIREMENTS </a:t>
            </a:r>
            <a:endParaRPr sz="4800" u="sng"/>
          </a:p>
          <a:p>
            <a:pPr indent="457200" lvl="0" marL="0" rtl="0" algn="l">
              <a:spcBef>
                <a:spcPts val="0"/>
              </a:spcBef>
              <a:spcAft>
                <a:spcPts val="0"/>
              </a:spcAft>
              <a:buNone/>
            </a:pPr>
            <a:r>
              <a:rPr lang="en-US" sz="2000" u="sng"/>
              <a:t>STANDARD DIPLOMA PLUS</a:t>
            </a:r>
            <a:r>
              <a:rPr lang="en-US" sz="3000">
                <a:solidFill>
                  <a:srgbClr val="FFFFFF"/>
                </a:solidFill>
              </a:rPr>
              <a:t> </a:t>
            </a:r>
            <a:endParaRPr sz="3000">
              <a:solidFill>
                <a:srgbClr val="FFFFFF"/>
              </a:solidFill>
            </a:endParaRPr>
          </a:p>
          <a:p>
            <a:pPr indent="457200" lvl="0" marL="0" rtl="0" algn="l">
              <a:spcBef>
                <a:spcPts val="0"/>
              </a:spcBef>
              <a:spcAft>
                <a:spcPts val="0"/>
              </a:spcAft>
              <a:buNone/>
            </a:pPr>
            <a:r>
              <a:rPr lang="en-US" sz="3000">
                <a:solidFill>
                  <a:srgbClr val="FFFFFF"/>
                </a:solidFill>
              </a:rPr>
              <a:t>Honors Diploma Credits for Graduation 53+ </a:t>
            </a:r>
            <a:endParaRPr sz="3000">
              <a:solidFill>
                <a:srgbClr val="FFFFFF"/>
              </a:solidFill>
            </a:endParaRPr>
          </a:p>
          <a:p>
            <a:pPr indent="457200" lvl="0" marL="0" rtl="0" algn="l">
              <a:spcBef>
                <a:spcPts val="0"/>
              </a:spcBef>
              <a:spcAft>
                <a:spcPts val="0"/>
              </a:spcAft>
              <a:buNone/>
            </a:pPr>
            <a:r>
              <a:t/>
            </a:r>
            <a:endParaRPr sz="3000">
              <a:solidFill>
                <a:srgbClr val="FFFFFF"/>
              </a:solidFill>
            </a:endParaRPr>
          </a:p>
          <a:p>
            <a:pPr indent="457200" lvl="0" marL="0" rtl="0" algn="l">
              <a:spcBef>
                <a:spcPts val="0"/>
              </a:spcBef>
              <a:spcAft>
                <a:spcPts val="0"/>
              </a:spcAft>
              <a:buNone/>
            </a:pPr>
            <a:r>
              <a:t/>
            </a:r>
            <a:endParaRPr sz="2000">
              <a:solidFill>
                <a:srgbClr val="FFFF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Google Shape;441;p57"/>
          <p:cNvSpPr txBox="1"/>
          <p:nvPr>
            <p:ph type="ctrTitle"/>
          </p:nvPr>
        </p:nvSpPr>
        <p:spPr>
          <a:xfrm>
            <a:off x="154100" y="423800"/>
            <a:ext cx="8822700" cy="6098400"/>
          </a:xfrm>
          <a:prstGeom prst="rect">
            <a:avLst/>
          </a:prstGeom>
        </p:spPr>
        <p:txBody>
          <a:bodyPr anchorCtr="0" anchor="ctr" bIns="91425" lIns="91425" spcFirstLastPara="1" rIns="91425" wrap="square" tIns="91425">
            <a:noAutofit/>
          </a:bodyPr>
          <a:lstStyle/>
          <a:p>
            <a:pPr indent="457200" lvl="0" marL="0" rtl="0" algn="l">
              <a:spcBef>
                <a:spcPts val="0"/>
              </a:spcBef>
              <a:spcAft>
                <a:spcPts val="0"/>
              </a:spcAft>
              <a:buNone/>
            </a:pPr>
            <a:r>
              <a:rPr lang="en-US" sz="3500">
                <a:solidFill>
                  <a:srgbClr val="FFFFFF"/>
                </a:solidFill>
              </a:rPr>
              <a:t>Additionally, to earn an Honors Diploma, students must also successfully complete five advanced courses from PSEO (Post Secondary Enrollment Option), AP (Advanced Placement), IB (International Baccalaureate), and/or Concurrent Courses, which can include CTE (Career Technical Education) courses. The five advanced courses must be year-long courses. Semester courses would count as .5 in meeting the requirement of five advanced courses. </a:t>
            </a:r>
            <a:endParaRPr sz="3500"/>
          </a:p>
        </p:txBody>
      </p:sp>
      <p:sp>
        <p:nvSpPr>
          <p:cNvPr id="442" name="Google Shape;442;p57"/>
          <p:cNvSpPr txBox="1"/>
          <p:nvPr>
            <p:ph idx="1" type="subTitle"/>
          </p:nvPr>
        </p:nvSpPr>
        <p:spPr>
          <a:xfrm>
            <a:off x="1371600" y="3886200"/>
            <a:ext cx="6400800" cy="17526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Google Shape;448;p58"/>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GRADUATION ITEMS</a:t>
            </a:r>
            <a:endParaRPr/>
          </a:p>
        </p:txBody>
      </p:sp>
      <p:sp>
        <p:nvSpPr>
          <p:cNvPr id="449" name="Google Shape;449;p58"/>
          <p:cNvSpPr txBox="1"/>
          <p:nvPr>
            <p:ph idx="1" type="body"/>
          </p:nvPr>
        </p:nvSpPr>
        <p:spPr>
          <a:xfrm>
            <a:off x="457200" y="1524000"/>
            <a:ext cx="8229600" cy="4953000"/>
          </a:xfrm>
          <a:prstGeom prst="rect">
            <a:avLst/>
          </a:prstGeom>
          <a:noFill/>
          <a:ln>
            <a:noFill/>
          </a:ln>
        </p:spPr>
        <p:txBody>
          <a:bodyPr anchorCtr="0" anchor="t" bIns="45700" lIns="91425" spcFirstLastPara="1" rIns="91425" wrap="square" tIns="45700">
            <a:noAutofit/>
          </a:bodyPr>
          <a:lstStyle/>
          <a:p>
            <a:pPr indent="-297180" lvl="0" marL="342900" marR="0" rtl="0" algn="l">
              <a:lnSpc>
                <a:spcPct val="100000"/>
              </a:lnSpc>
              <a:spcBef>
                <a:spcPts val="0"/>
              </a:spcBef>
              <a:spcAft>
                <a:spcPts val="0"/>
              </a:spcAft>
              <a:buClr>
                <a:schemeClr val="hlink"/>
              </a:buClr>
              <a:buSzPts val="720"/>
              <a:buFont typeface="Noto Sans Symbols"/>
              <a:buNone/>
            </a:pPr>
            <a:r>
              <a:t/>
            </a:r>
            <a:endParaRPr b="0" i="0" sz="1200" u="none">
              <a:solidFill>
                <a:schemeClr val="lt1"/>
              </a:solidFill>
              <a:latin typeface="Times New Roman"/>
              <a:ea typeface="Times New Roman"/>
              <a:cs typeface="Times New Roman"/>
              <a:sym typeface="Times New Roman"/>
            </a:endParaRPr>
          </a:p>
          <a:p>
            <a:pPr indent="-525780" lvl="0" marL="342900" marR="0" rtl="0" algn="l">
              <a:lnSpc>
                <a:spcPct val="100000"/>
              </a:lnSpc>
              <a:spcBef>
                <a:spcPts val="640"/>
              </a:spcBef>
              <a:spcAft>
                <a:spcPts val="0"/>
              </a:spcAft>
              <a:buClr>
                <a:schemeClr val="hlink"/>
              </a:buClr>
              <a:buSzPts val="4800"/>
              <a:buFont typeface="Noto Sans Symbols"/>
              <a:buChar char="■"/>
            </a:pPr>
            <a:r>
              <a:rPr b="1" i="0" lang="en-US" sz="4800" u="none">
                <a:solidFill>
                  <a:schemeClr val="lt1"/>
                </a:solidFill>
                <a:latin typeface="Times New Roman"/>
                <a:ea typeface="Times New Roman"/>
                <a:cs typeface="Times New Roman"/>
                <a:sym typeface="Times New Roman"/>
              </a:rPr>
              <a:t>Measurements and orders taken during Parent-Teacher Conferences on October </a:t>
            </a:r>
            <a:r>
              <a:rPr b="1" lang="en-US" sz="4800"/>
              <a:t>17, 12- 8pm</a:t>
            </a:r>
            <a:r>
              <a:rPr b="1" i="0" lang="en-US" sz="4800" u="none">
                <a:solidFill>
                  <a:schemeClr val="lt1"/>
                </a:solidFill>
                <a:latin typeface="Times New Roman"/>
                <a:ea typeface="Times New Roman"/>
                <a:cs typeface="Times New Roman"/>
                <a:sym typeface="Times New Roman"/>
              </a:rPr>
              <a:t>.  Deposit required.</a:t>
            </a:r>
            <a:endParaRPr sz="4800"/>
          </a:p>
          <a:p>
            <a:pPr indent="-297180" lvl="0" marL="342900" marR="0" rtl="0" algn="l">
              <a:lnSpc>
                <a:spcPct val="100000"/>
              </a:lnSpc>
              <a:spcBef>
                <a:spcPts val="240"/>
              </a:spcBef>
              <a:spcAft>
                <a:spcPts val="0"/>
              </a:spcAft>
              <a:buClr>
                <a:schemeClr val="hlink"/>
              </a:buClr>
              <a:buSzPts val="720"/>
              <a:buFont typeface="Noto Sans Symbols"/>
              <a:buNone/>
            </a:pPr>
            <a:r>
              <a:t/>
            </a:r>
            <a:endParaRPr b="0" i="0" sz="1200" u="none">
              <a:solidFill>
                <a:schemeClr val="lt1"/>
              </a:solidFill>
              <a:latin typeface="Times New Roman"/>
              <a:ea typeface="Times New Roman"/>
              <a:cs typeface="Times New Roman"/>
              <a:sym typeface="Times New Roman"/>
            </a:endParaRPr>
          </a:p>
          <a:p>
            <a:pPr indent="-474980" lvl="0" marL="342900" marR="0" rtl="0" algn="l">
              <a:lnSpc>
                <a:spcPct val="100000"/>
              </a:lnSpc>
              <a:spcBef>
                <a:spcPts val="640"/>
              </a:spcBef>
              <a:spcAft>
                <a:spcPts val="0"/>
              </a:spcAft>
              <a:buClr>
                <a:schemeClr val="hlink"/>
              </a:buClr>
              <a:buSzPts val="4000"/>
              <a:buFont typeface="Noto Sans Symbols"/>
              <a:buChar char="■"/>
            </a:pPr>
            <a:r>
              <a:rPr b="0" i="0" lang="en-US" sz="4000" u="sng">
                <a:solidFill>
                  <a:schemeClr val="lt1"/>
                </a:solidFill>
                <a:latin typeface="Times New Roman"/>
                <a:ea typeface="Times New Roman"/>
                <a:cs typeface="Times New Roman"/>
                <a:sym typeface="Times New Roman"/>
              </a:rPr>
              <a:t>Cannot pick up Cap &amp; Gown until on official Graduation List (May).</a:t>
            </a:r>
            <a:endParaRPr sz="4000" u="sng"/>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59"/>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Official Graduation List</a:t>
            </a:r>
            <a:endParaRPr/>
          </a:p>
        </p:txBody>
      </p:sp>
      <p:sp>
        <p:nvSpPr>
          <p:cNvPr id="456" name="Google Shape;456;p59"/>
          <p:cNvSpPr txBox="1"/>
          <p:nvPr>
            <p:ph idx="1" type="body"/>
          </p:nvPr>
        </p:nvSpPr>
        <p:spPr>
          <a:xfrm>
            <a:off x="457200" y="1600200"/>
            <a:ext cx="8229600" cy="4530600"/>
          </a:xfrm>
          <a:prstGeom prst="rect">
            <a:avLst/>
          </a:prstGeom>
          <a:noFill/>
          <a:ln>
            <a:noFill/>
          </a:ln>
        </p:spPr>
        <p:txBody>
          <a:bodyPr anchorCtr="0" anchor="t" bIns="45700" lIns="91425" spcFirstLastPara="1" rIns="91425" wrap="square" tIns="45700">
            <a:noAutofit/>
          </a:bodyPr>
          <a:lstStyle/>
          <a:p>
            <a:pPr indent="-443230" lvl="0" marL="342900" marR="0" rtl="0" algn="l">
              <a:lnSpc>
                <a:spcPct val="100000"/>
              </a:lnSpc>
              <a:spcBef>
                <a:spcPts val="0"/>
              </a:spcBef>
              <a:spcAft>
                <a:spcPts val="0"/>
              </a:spcAft>
              <a:buClr>
                <a:schemeClr val="hlink"/>
              </a:buClr>
              <a:buSzPts val="3500"/>
              <a:buFont typeface="Noto Sans Symbols"/>
              <a:buChar char="■"/>
            </a:pPr>
            <a:r>
              <a:rPr b="0" i="0" lang="en-US" sz="3500" u="none">
                <a:solidFill>
                  <a:schemeClr val="lt1"/>
                </a:solidFill>
                <a:latin typeface="Times New Roman"/>
                <a:ea typeface="Times New Roman"/>
                <a:cs typeface="Times New Roman"/>
                <a:sym typeface="Times New Roman"/>
              </a:rPr>
              <a:t>Will be posted in May </a:t>
            </a:r>
            <a:endParaRPr sz="3500"/>
          </a:p>
          <a:p>
            <a:pPr indent="-443230" lvl="0" marL="342900" marR="0" rtl="0" algn="l">
              <a:lnSpc>
                <a:spcPct val="100000"/>
              </a:lnSpc>
              <a:spcBef>
                <a:spcPts val="640"/>
              </a:spcBef>
              <a:spcAft>
                <a:spcPts val="0"/>
              </a:spcAft>
              <a:buClr>
                <a:schemeClr val="hlink"/>
              </a:buClr>
              <a:buSzPts val="3500"/>
              <a:buFont typeface="Noto Sans Symbols"/>
              <a:buChar char="■"/>
            </a:pPr>
            <a:r>
              <a:rPr b="0" i="0" lang="en-US" sz="3500" u="none">
                <a:solidFill>
                  <a:schemeClr val="lt1"/>
                </a:solidFill>
                <a:latin typeface="Times New Roman"/>
                <a:ea typeface="Times New Roman"/>
                <a:cs typeface="Times New Roman"/>
                <a:sym typeface="Times New Roman"/>
              </a:rPr>
              <a:t>Requirements to be on list:</a:t>
            </a:r>
            <a:endParaRPr sz="3500"/>
          </a:p>
          <a:p>
            <a:pPr indent="-401319" lvl="1" marL="742950" marR="0" rtl="0" algn="l">
              <a:lnSpc>
                <a:spcPct val="100000"/>
              </a:lnSpc>
              <a:spcBef>
                <a:spcPts val="560"/>
              </a:spcBef>
              <a:spcAft>
                <a:spcPts val="0"/>
              </a:spcAft>
              <a:buClr>
                <a:schemeClr val="lt2"/>
              </a:buClr>
              <a:buSzPts val="3500"/>
              <a:buFont typeface="Noto Sans Symbols"/>
              <a:buChar char="■"/>
            </a:pPr>
            <a:r>
              <a:rPr b="0" i="0" lang="en-US" sz="3500" u="none" cap="none" strike="noStrike">
                <a:solidFill>
                  <a:schemeClr val="lt1"/>
                </a:solidFill>
                <a:latin typeface="Times New Roman"/>
                <a:ea typeface="Times New Roman"/>
                <a:cs typeface="Times New Roman"/>
                <a:sym typeface="Times New Roman"/>
              </a:rPr>
              <a:t>Passing all classes needed for graduation</a:t>
            </a:r>
            <a:endParaRPr sz="3500"/>
          </a:p>
          <a:p>
            <a:pPr indent="-401319" lvl="1" marL="742950" marR="0" rtl="0" algn="l">
              <a:lnSpc>
                <a:spcPct val="100000"/>
              </a:lnSpc>
              <a:spcBef>
                <a:spcPts val="560"/>
              </a:spcBef>
              <a:spcAft>
                <a:spcPts val="0"/>
              </a:spcAft>
              <a:buClr>
                <a:schemeClr val="lt2"/>
              </a:buClr>
              <a:buSzPts val="3500"/>
              <a:buFont typeface="Noto Sans Symbols"/>
              <a:buChar char="■"/>
            </a:pPr>
            <a:r>
              <a:rPr b="0" i="0" lang="en-US" sz="3500" u="none" cap="none" strike="noStrike">
                <a:solidFill>
                  <a:schemeClr val="lt1"/>
                </a:solidFill>
                <a:latin typeface="Times New Roman"/>
                <a:ea typeface="Times New Roman"/>
                <a:cs typeface="Times New Roman"/>
                <a:sym typeface="Times New Roman"/>
              </a:rPr>
              <a:t>All online courses COMPLETED</a:t>
            </a:r>
            <a:endParaRPr sz="3500"/>
          </a:p>
          <a:p>
            <a:pPr indent="-401319" lvl="1" marL="742950" marR="0" rtl="0" algn="l">
              <a:lnSpc>
                <a:spcPct val="100000"/>
              </a:lnSpc>
              <a:spcBef>
                <a:spcPts val="560"/>
              </a:spcBef>
              <a:spcAft>
                <a:spcPts val="0"/>
              </a:spcAft>
              <a:buClr>
                <a:schemeClr val="lt2"/>
              </a:buClr>
              <a:buSzPts val="3500"/>
              <a:buFont typeface="Noto Sans Symbols"/>
              <a:buChar char="■"/>
            </a:pPr>
            <a:r>
              <a:rPr b="0" i="0" lang="en-US" sz="3500" u="none" cap="none" strike="noStrike">
                <a:solidFill>
                  <a:schemeClr val="lt1"/>
                </a:solidFill>
                <a:latin typeface="Times New Roman"/>
                <a:ea typeface="Times New Roman"/>
                <a:cs typeface="Times New Roman"/>
                <a:sym typeface="Times New Roman"/>
              </a:rPr>
              <a:t>Detention served</a:t>
            </a:r>
            <a:endParaRPr sz="3500"/>
          </a:p>
          <a:p>
            <a:pPr indent="-401319" lvl="1" marL="742950" marR="0" rtl="0" algn="l">
              <a:lnSpc>
                <a:spcPct val="100000"/>
              </a:lnSpc>
              <a:spcBef>
                <a:spcPts val="560"/>
              </a:spcBef>
              <a:spcAft>
                <a:spcPts val="0"/>
              </a:spcAft>
              <a:buClr>
                <a:schemeClr val="lt2"/>
              </a:buClr>
              <a:buSzPts val="3500"/>
              <a:buFont typeface="Noto Sans Symbols"/>
              <a:buChar char="■"/>
            </a:pPr>
            <a:r>
              <a:rPr b="0" i="0" lang="en-US" sz="3500" u="none" cap="none" strike="noStrike">
                <a:solidFill>
                  <a:schemeClr val="lt1"/>
                </a:solidFill>
                <a:latin typeface="Times New Roman"/>
                <a:ea typeface="Times New Roman"/>
                <a:cs typeface="Times New Roman"/>
                <a:sym typeface="Times New Roman"/>
              </a:rPr>
              <a:t>Fines/Fees paid</a:t>
            </a:r>
            <a:endParaRPr sz="35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p60"/>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COMMENCEMENT</a:t>
            </a:r>
            <a:endParaRPr/>
          </a:p>
        </p:txBody>
      </p:sp>
      <p:sp>
        <p:nvSpPr>
          <p:cNvPr id="462" name="Google Shape;462;p60"/>
          <p:cNvSpPr txBox="1"/>
          <p:nvPr>
            <p:ph idx="1" type="body"/>
          </p:nvPr>
        </p:nvSpPr>
        <p:spPr>
          <a:xfrm>
            <a:off x="457200" y="1524000"/>
            <a:ext cx="8229600" cy="5105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160"/>
              <a:buFont typeface="Noto Sans Symbols"/>
              <a:buChar char="■"/>
            </a:pPr>
            <a:r>
              <a:rPr b="0" i="0" lang="en-US" sz="3600" u="none">
                <a:solidFill>
                  <a:schemeClr val="lt1"/>
                </a:solidFill>
                <a:latin typeface="Times New Roman"/>
                <a:ea typeface="Times New Roman"/>
                <a:cs typeface="Times New Roman"/>
                <a:sym typeface="Times New Roman"/>
              </a:rPr>
              <a:t>McLeod Center (UNI): </a:t>
            </a:r>
            <a:r>
              <a:rPr lang="en-US" sz="3600"/>
              <a:t>Friday, May 22</a:t>
            </a:r>
            <a:r>
              <a:rPr lang="en-US" sz="3600"/>
              <a:t> </a:t>
            </a:r>
            <a:r>
              <a:rPr b="0" i="0" lang="en-US" sz="3600" u="none">
                <a:solidFill>
                  <a:schemeClr val="lt1"/>
                </a:solidFill>
                <a:latin typeface="Times New Roman"/>
                <a:ea typeface="Times New Roman"/>
                <a:cs typeface="Times New Roman"/>
                <a:sym typeface="Times New Roman"/>
              </a:rPr>
              <a:t> at 6:00 PM</a:t>
            </a:r>
            <a:endParaRPr b="0" i="0" sz="1200" u="none">
              <a:solidFill>
                <a:schemeClr val="lt1"/>
              </a:solidFill>
              <a:latin typeface="Times New Roman"/>
              <a:ea typeface="Times New Roman"/>
              <a:cs typeface="Times New Roman"/>
              <a:sym typeface="Times New Roman"/>
            </a:endParaRPr>
          </a:p>
          <a:p>
            <a:pPr indent="-342900" lvl="0" marL="342900" marR="0" rtl="0" algn="l">
              <a:lnSpc>
                <a:spcPct val="100000"/>
              </a:lnSpc>
              <a:spcBef>
                <a:spcPts val="720"/>
              </a:spcBef>
              <a:spcAft>
                <a:spcPts val="0"/>
              </a:spcAft>
              <a:buClr>
                <a:schemeClr val="hlink"/>
              </a:buClr>
              <a:buSzPts val="2160"/>
              <a:buFont typeface="Noto Sans Symbols"/>
              <a:buChar char="■"/>
            </a:pPr>
            <a:r>
              <a:rPr b="0" i="0" lang="en-US" sz="3600" u="none">
                <a:solidFill>
                  <a:schemeClr val="lt1"/>
                </a:solidFill>
                <a:latin typeface="Times New Roman"/>
                <a:ea typeface="Times New Roman"/>
                <a:cs typeface="Times New Roman"/>
                <a:sym typeface="Times New Roman"/>
              </a:rPr>
              <a:t>MANDATORY practice will be held at the McLeod Center at 9:00 AM on</a:t>
            </a:r>
            <a:r>
              <a:rPr lang="en-US" sz="3600"/>
              <a:t> Friday, May 22</a:t>
            </a:r>
            <a:endParaRPr/>
          </a:p>
          <a:p>
            <a:pPr indent="-297180" lvl="0" marL="342900" marR="0" rtl="0" algn="l">
              <a:lnSpc>
                <a:spcPct val="100000"/>
              </a:lnSpc>
              <a:spcBef>
                <a:spcPts val="240"/>
              </a:spcBef>
              <a:spcAft>
                <a:spcPts val="0"/>
              </a:spcAft>
              <a:buClr>
                <a:schemeClr val="hlink"/>
              </a:buClr>
              <a:buSzPts val="720"/>
              <a:buFont typeface="Noto Sans Symbols"/>
              <a:buNone/>
            </a:pPr>
            <a:r>
              <a:t/>
            </a:r>
            <a:endParaRPr b="0" i="0" sz="1200" u="none">
              <a:solidFill>
                <a:schemeClr val="lt1"/>
              </a:solidFill>
              <a:latin typeface="Times New Roman"/>
              <a:ea typeface="Times New Roman"/>
              <a:cs typeface="Times New Roman"/>
              <a:sym typeface="Times New Roman"/>
            </a:endParaRPr>
          </a:p>
          <a:p>
            <a:pPr indent="-342900" lvl="0" marL="342900" marR="0" rtl="0" algn="l">
              <a:lnSpc>
                <a:spcPct val="100000"/>
              </a:lnSpc>
              <a:spcBef>
                <a:spcPts val="720"/>
              </a:spcBef>
              <a:spcAft>
                <a:spcPts val="0"/>
              </a:spcAft>
              <a:buClr>
                <a:schemeClr val="hlink"/>
              </a:buClr>
              <a:buSzPts val="2160"/>
              <a:buFont typeface="Noto Sans Symbols"/>
              <a:buChar char="■"/>
            </a:pPr>
            <a:r>
              <a:rPr b="0" i="0" lang="en-US" sz="3600" u="none">
                <a:solidFill>
                  <a:schemeClr val="lt1"/>
                </a:solidFill>
                <a:latin typeface="Times New Roman"/>
                <a:ea typeface="Times New Roman"/>
                <a:cs typeface="Times New Roman"/>
                <a:sym typeface="Times New Roman"/>
              </a:rPr>
              <a:t>Must take part in the entire graduation practice in order to be in the actual ceremony</a:t>
            </a:r>
            <a:endParaRPr/>
          </a:p>
          <a:p>
            <a:pPr indent="-205740" lvl="0" marL="342900" marR="0" rtl="0" algn="l">
              <a:spcBef>
                <a:spcPts val="720"/>
              </a:spcBef>
              <a:spcAft>
                <a:spcPts val="0"/>
              </a:spcAft>
              <a:buClr>
                <a:schemeClr val="hlink"/>
              </a:buClr>
              <a:buSzPts val="2160"/>
              <a:buFont typeface="Noto Sans Symbols"/>
              <a:buNone/>
            </a:pPr>
            <a:r>
              <a:t/>
            </a:r>
            <a:endParaRPr b="0" i="0" sz="3600" u="non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61"/>
                                        </p:tgtEl>
                                        <p:attrNameLst>
                                          <p:attrName>style.visibility</p:attrName>
                                        </p:attrNameLst>
                                      </p:cBhvr>
                                      <p:to>
                                        <p:strVal val="visible"/>
                                      </p:to>
                                    </p:set>
                                    <p:anim calcmode="lin" valueType="num">
                                      <p:cBhvr additive="base">
                                        <p:cTn dur="500"/>
                                        <p:tgtEl>
                                          <p:spTgt spid="461"/>
                                        </p:tgtEl>
                                        <p:attrNameLst>
                                          <p:attrName>ppt_w</p:attrName>
                                        </p:attrNameLst>
                                      </p:cBhvr>
                                      <p:tavLst>
                                        <p:tav fmla="" tm="0">
                                          <p:val>
                                            <p:strVal val="0"/>
                                          </p:val>
                                        </p:tav>
                                        <p:tav fmla="" tm="100000">
                                          <p:val>
                                            <p:strVal val="#ppt_w"/>
                                          </p:val>
                                        </p:tav>
                                      </p:tavLst>
                                    </p:anim>
                                    <p:anim calcmode="lin" valueType="num">
                                      <p:cBhvr additive="base">
                                        <p:cTn dur="500"/>
                                        <p:tgtEl>
                                          <p:spTgt spid="46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62">
                                            <p:txEl>
                                              <p:pRg end="0" st="0"/>
                                            </p:txEl>
                                          </p:spTgt>
                                        </p:tgtEl>
                                        <p:attrNameLst>
                                          <p:attrName>style.visibility</p:attrName>
                                        </p:attrNameLst>
                                      </p:cBhvr>
                                      <p:to>
                                        <p:strVal val="visible"/>
                                      </p:to>
                                    </p:set>
                                    <p:anim calcmode="lin" valueType="num">
                                      <p:cBhvr additive="base">
                                        <p:cTn dur="500"/>
                                        <p:tgtEl>
                                          <p:spTgt spid="46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462">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62">
                                            <p:txEl>
                                              <p:pRg end="1" st="1"/>
                                            </p:txEl>
                                          </p:spTgt>
                                        </p:tgtEl>
                                        <p:attrNameLst>
                                          <p:attrName>style.visibility</p:attrName>
                                        </p:attrNameLst>
                                      </p:cBhvr>
                                      <p:to>
                                        <p:strVal val="visible"/>
                                      </p:to>
                                    </p:set>
                                    <p:anim calcmode="lin" valueType="num">
                                      <p:cBhvr additive="base">
                                        <p:cTn dur="500"/>
                                        <p:tgtEl>
                                          <p:spTgt spid="46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462">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62">
                                            <p:txEl>
                                              <p:pRg end="2" st="2"/>
                                            </p:txEl>
                                          </p:spTgt>
                                        </p:tgtEl>
                                        <p:attrNameLst>
                                          <p:attrName>style.visibility</p:attrName>
                                        </p:attrNameLst>
                                      </p:cBhvr>
                                      <p:to>
                                        <p:strVal val="visible"/>
                                      </p:to>
                                    </p:set>
                                    <p:anim calcmode="lin" valueType="num">
                                      <p:cBhvr additive="base">
                                        <p:cTn dur="500"/>
                                        <p:tgtEl>
                                          <p:spTgt spid="46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462">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62">
                                            <p:txEl>
                                              <p:pRg end="3" st="3"/>
                                            </p:txEl>
                                          </p:spTgt>
                                        </p:tgtEl>
                                        <p:attrNameLst>
                                          <p:attrName>style.visibility</p:attrName>
                                        </p:attrNameLst>
                                      </p:cBhvr>
                                      <p:to>
                                        <p:strVal val="visible"/>
                                      </p:to>
                                    </p:set>
                                    <p:anim calcmode="lin" valueType="num">
                                      <p:cBhvr additive="base">
                                        <p:cTn dur="500"/>
                                        <p:tgtEl>
                                          <p:spTgt spid="462">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462">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62">
                                            <p:txEl>
                                              <p:pRg end="4" st="4"/>
                                            </p:txEl>
                                          </p:spTgt>
                                        </p:tgtEl>
                                        <p:attrNameLst>
                                          <p:attrName>style.visibility</p:attrName>
                                        </p:attrNameLst>
                                      </p:cBhvr>
                                      <p:to>
                                        <p:strVal val="visible"/>
                                      </p:to>
                                    </p:set>
                                    <p:anim calcmode="lin" valueType="num">
                                      <p:cBhvr additive="base">
                                        <p:cTn dur="500"/>
                                        <p:tgtEl>
                                          <p:spTgt spid="462">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462">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61"/>
          <p:cNvSpPr txBox="1"/>
          <p:nvPr>
            <p:ph type="title"/>
          </p:nvPr>
        </p:nvSpPr>
        <p:spPr>
          <a:xfrm>
            <a:off x="457200" y="0"/>
            <a:ext cx="8229600" cy="800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Commencement Dress Code</a:t>
            </a:r>
            <a:endParaRPr/>
          </a:p>
        </p:txBody>
      </p:sp>
      <p:sp>
        <p:nvSpPr>
          <p:cNvPr id="469" name="Google Shape;469;p61"/>
          <p:cNvSpPr txBox="1"/>
          <p:nvPr>
            <p:ph idx="1" type="body"/>
          </p:nvPr>
        </p:nvSpPr>
        <p:spPr>
          <a:xfrm>
            <a:off x="96325" y="704350"/>
            <a:ext cx="9047700" cy="6153600"/>
          </a:xfrm>
          <a:prstGeom prst="rect">
            <a:avLst/>
          </a:prstGeom>
          <a:noFill/>
          <a:ln>
            <a:noFill/>
          </a:ln>
        </p:spPr>
        <p:txBody>
          <a:bodyPr anchorCtr="0" anchor="t" bIns="45700" lIns="91425" spcFirstLastPara="1" rIns="91425" wrap="square" tIns="45700">
            <a:noAutofit/>
          </a:bodyPr>
          <a:lstStyle/>
          <a:p>
            <a:pPr indent="0" lvl="1" marL="457200" marR="0" rtl="0" algn="l">
              <a:lnSpc>
                <a:spcPct val="100000"/>
              </a:lnSpc>
              <a:spcBef>
                <a:spcPts val="560"/>
              </a:spcBef>
              <a:spcAft>
                <a:spcPts val="0"/>
              </a:spcAft>
              <a:buClr>
                <a:schemeClr val="lt2"/>
              </a:buClr>
              <a:buFont typeface="Noto Sans Symbols"/>
              <a:buNone/>
            </a:pPr>
            <a:r>
              <a:rPr lang="en-US" sz="4800"/>
              <a:t>D</a:t>
            </a:r>
            <a:r>
              <a:rPr b="0" i="0" lang="en-US" sz="4800" u="none" cap="none" strike="noStrike">
                <a:solidFill>
                  <a:schemeClr val="lt1"/>
                </a:solidFill>
                <a:latin typeface="Times New Roman"/>
                <a:ea typeface="Times New Roman"/>
                <a:cs typeface="Times New Roman"/>
                <a:sym typeface="Times New Roman"/>
              </a:rPr>
              <a:t>ress shoes or sandals (NO flip flops</a:t>
            </a:r>
            <a:r>
              <a:rPr lang="en-US" sz="4800"/>
              <a:t> and NO cowboy boots</a:t>
            </a:r>
            <a:r>
              <a:rPr b="0" i="0" lang="en-US" sz="4800" u="none" cap="none" strike="noStrike">
                <a:solidFill>
                  <a:schemeClr val="lt1"/>
                </a:solidFill>
                <a:latin typeface="Times New Roman"/>
                <a:ea typeface="Times New Roman"/>
                <a:cs typeface="Times New Roman"/>
                <a:sym typeface="Times New Roman"/>
              </a:rPr>
              <a:t>)</a:t>
            </a:r>
            <a:endParaRPr sz="4800"/>
          </a:p>
          <a:p>
            <a:pPr indent="0" lvl="1" marL="457200" marR="0" rtl="0" algn="l">
              <a:lnSpc>
                <a:spcPct val="100000"/>
              </a:lnSpc>
              <a:spcBef>
                <a:spcPts val="720"/>
              </a:spcBef>
              <a:spcAft>
                <a:spcPts val="0"/>
              </a:spcAft>
              <a:buClr>
                <a:schemeClr val="lt2"/>
              </a:buClr>
              <a:buFont typeface="Noto Sans Symbols"/>
              <a:buNone/>
            </a:pPr>
            <a:r>
              <a:rPr b="0" i="0" lang="en-US" sz="4800" u="none" cap="none" strike="noStrike">
                <a:solidFill>
                  <a:schemeClr val="lt1"/>
                </a:solidFill>
                <a:latin typeface="Times New Roman"/>
                <a:ea typeface="Times New Roman"/>
                <a:cs typeface="Times New Roman"/>
                <a:sym typeface="Times New Roman"/>
              </a:rPr>
              <a:t>Dress Pants/Slacks/dress (</a:t>
            </a:r>
            <a:r>
              <a:rPr lang="en-US" sz="4800"/>
              <a:t>NO </a:t>
            </a:r>
            <a:r>
              <a:rPr b="0" i="0" lang="en-US" sz="4800" u="none" cap="none" strike="noStrike">
                <a:solidFill>
                  <a:schemeClr val="lt1"/>
                </a:solidFill>
                <a:latin typeface="Times New Roman"/>
                <a:ea typeface="Times New Roman"/>
                <a:cs typeface="Times New Roman"/>
                <a:sym typeface="Times New Roman"/>
              </a:rPr>
              <a:t>jeans)</a:t>
            </a:r>
            <a:endParaRPr sz="4800"/>
          </a:p>
          <a:p>
            <a:pPr indent="0" lvl="1" marL="457200" marR="0" rtl="0" algn="l">
              <a:lnSpc>
                <a:spcPct val="100000"/>
              </a:lnSpc>
              <a:spcBef>
                <a:spcPts val="560"/>
              </a:spcBef>
              <a:spcAft>
                <a:spcPts val="0"/>
              </a:spcAft>
              <a:buClr>
                <a:schemeClr val="lt2"/>
              </a:buClr>
              <a:buFont typeface="Noto Sans Symbols"/>
              <a:buNone/>
            </a:pPr>
            <a:r>
              <a:rPr b="0" i="0" lang="en-US" sz="4800" u="none" cap="none" strike="noStrike">
                <a:solidFill>
                  <a:schemeClr val="lt1"/>
                </a:solidFill>
                <a:latin typeface="Times New Roman"/>
                <a:ea typeface="Times New Roman"/>
                <a:cs typeface="Times New Roman"/>
                <a:sym typeface="Times New Roman"/>
              </a:rPr>
              <a:t>Dress shoes (NO white soles and NO tennis shoes)</a:t>
            </a:r>
            <a:endParaRPr sz="4800"/>
          </a:p>
          <a:p>
            <a:pPr indent="0" lvl="1" marL="457200" marR="0" rtl="0" algn="l">
              <a:lnSpc>
                <a:spcPct val="100000"/>
              </a:lnSpc>
              <a:spcBef>
                <a:spcPts val="720"/>
              </a:spcBef>
              <a:spcAft>
                <a:spcPts val="0"/>
              </a:spcAft>
              <a:buClr>
                <a:schemeClr val="lt2"/>
              </a:buClr>
              <a:buFont typeface="Noto Sans Symbols"/>
              <a:buNone/>
            </a:pPr>
            <a:r>
              <a:rPr b="0" i="0" lang="en-US" sz="4800" u="none" cap="none" strike="noStrike">
                <a:solidFill>
                  <a:schemeClr val="lt1"/>
                </a:solidFill>
                <a:latin typeface="Times New Roman"/>
                <a:ea typeface="Times New Roman"/>
                <a:cs typeface="Times New Roman"/>
                <a:sym typeface="Times New Roman"/>
              </a:rPr>
              <a:t>Absolutely no writing allowed on caps.</a:t>
            </a:r>
            <a:endParaRPr sz="4800"/>
          </a:p>
          <a:p>
            <a:pPr indent="0" lvl="1" marL="457200" marR="0" rtl="0" algn="l">
              <a:lnSpc>
                <a:spcPct val="100000"/>
              </a:lnSpc>
              <a:spcBef>
                <a:spcPts val="720"/>
              </a:spcBef>
              <a:spcAft>
                <a:spcPts val="0"/>
              </a:spcAft>
              <a:buClr>
                <a:schemeClr val="lt2"/>
              </a:buClr>
              <a:buFont typeface="Noto Sans Symbols"/>
              <a:buNone/>
            </a:pPr>
            <a:r>
              <a:rPr b="0" i="0" lang="en-US" sz="3600" u="none" cap="none" strike="noStrike">
                <a:solidFill>
                  <a:schemeClr val="lt1"/>
                </a:solidFill>
                <a:latin typeface="Times New Roman"/>
                <a:ea typeface="Times New Roman"/>
                <a:cs typeface="Times New Roman"/>
                <a:sym typeface="Times New Roman"/>
              </a:rPr>
              <a:t>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sp>
        <p:nvSpPr>
          <p:cNvPr id="475" name="Google Shape;475;p62"/>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Pictures of examples of what NOT to wear</a:t>
            </a:r>
            <a:endParaRPr/>
          </a:p>
        </p:txBody>
      </p:sp>
      <p:sp>
        <p:nvSpPr>
          <p:cNvPr id="476" name="Google Shape;476;p62"/>
          <p:cNvSpPr txBox="1"/>
          <p:nvPr>
            <p:ph idx="1" type="body"/>
          </p:nvPr>
        </p:nvSpPr>
        <p:spPr>
          <a:xfrm>
            <a:off x="135125" y="1600200"/>
            <a:ext cx="8551800" cy="4910700"/>
          </a:xfrm>
          <a:prstGeom prst="rect">
            <a:avLst/>
          </a:prstGeom>
        </p:spPr>
        <p:txBody>
          <a:bodyPr anchorCtr="0" anchor="t" bIns="91425" lIns="91425" spcFirstLastPara="1" rIns="91425" wrap="square" tIns="91425">
            <a:noAutofit/>
          </a:bodyPr>
          <a:lstStyle/>
          <a:p>
            <a:pPr indent="-220980" lvl="0" marL="342900" rtl="0" algn="l">
              <a:spcBef>
                <a:spcPts val="640"/>
              </a:spcBef>
              <a:spcAft>
                <a:spcPts val="0"/>
              </a:spcAft>
              <a:buNone/>
            </a:pPr>
            <a:r>
              <a:t/>
            </a:r>
            <a:endParaRPr/>
          </a:p>
        </p:txBody>
      </p:sp>
      <p:pic>
        <p:nvPicPr>
          <p:cNvPr id="477" name="Google Shape;477;p62"/>
          <p:cNvPicPr preferRelativeResize="0"/>
          <p:nvPr/>
        </p:nvPicPr>
        <p:blipFill>
          <a:blip r:embed="rId3">
            <a:alphaModFix/>
          </a:blip>
          <a:stretch>
            <a:fillRect/>
          </a:stretch>
        </p:blipFill>
        <p:spPr>
          <a:xfrm>
            <a:off x="135125" y="1514725"/>
            <a:ext cx="2499601" cy="1838175"/>
          </a:xfrm>
          <a:prstGeom prst="rect">
            <a:avLst/>
          </a:prstGeom>
          <a:noFill/>
          <a:ln>
            <a:noFill/>
          </a:ln>
        </p:spPr>
      </p:pic>
      <p:pic>
        <p:nvPicPr>
          <p:cNvPr id="478" name="Google Shape;478;p62"/>
          <p:cNvPicPr preferRelativeResize="0"/>
          <p:nvPr/>
        </p:nvPicPr>
        <p:blipFill>
          <a:blip r:embed="rId4">
            <a:alphaModFix/>
          </a:blip>
          <a:stretch>
            <a:fillRect/>
          </a:stretch>
        </p:blipFill>
        <p:spPr>
          <a:xfrm>
            <a:off x="344313" y="3014937"/>
            <a:ext cx="2081226" cy="2081226"/>
          </a:xfrm>
          <a:prstGeom prst="rect">
            <a:avLst/>
          </a:prstGeom>
          <a:noFill/>
          <a:ln>
            <a:noFill/>
          </a:ln>
        </p:spPr>
      </p:pic>
      <p:pic>
        <p:nvPicPr>
          <p:cNvPr id="479" name="Google Shape;479;p62"/>
          <p:cNvPicPr preferRelativeResize="0"/>
          <p:nvPr/>
        </p:nvPicPr>
        <p:blipFill>
          <a:blip r:embed="rId5">
            <a:alphaModFix/>
          </a:blip>
          <a:stretch>
            <a:fillRect/>
          </a:stretch>
        </p:blipFill>
        <p:spPr>
          <a:xfrm>
            <a:off x="4835850" y="3014962"/>
            <a:ext cx="2499600" cy="1667220"/>
          </a:xfrm>
          <a:prstGeom prst="rect">
            <a:avLst/>
          </a:prstGeom>
          <a:noFill/>
          <a:ln>
            <a:noFill/>
          </a:ln>
        </p:spPr>
      </p:pic>
      <p:pic>
        <p:nvPicPr>
          <p:cNvPr id="480" name="Google Shape;480;p62"/>
          <p:cNvPicPr preferRelativeResize="0"/>
          <p:nvPr/>
        </p:nvPicPr>
        <p:blipFill>
          <a:blip r:embed="rId6">
            <a:alphaModFix/>
          </a:blip>
          <a:stretch>
            <a:fillRect/>
          </a:stretch>
        </p:blipFill>
        <p:spPr>
          <a:xfrm>
            <a:off x="2903050" y="1600188"/>
            <a:ext cx="1841525" cy="4910734"/>
          </a:xfrm>
          <a:prstGeom prst="rect">
            <a:avLst/>
          </a:prstGeom>
          <a:noFill/>
          <a:ln>
            <a:noFill/>
          </a:ln>
        </p:spPr>
      </p:pic>
      <p:pic>
        <p:nvPicPr>
          <p:cNvPr id="481" name="Google Shape;481;p62"/>
          <p:cNvPicPr preferRelativeResize="0"/>
          <p:nvPr/>
        </p:nvPicPr>
        <p:blipFill>
          <a:blip r:embed="rId7">
            <a:alphaModFix/>
          </a:blip>
          <a:stretch>
            <a:fillRect/>
          </a:stretch>
        </p:blipFill>
        <p:spPr>
          <a:xfrm flipH="1">
            <a:off x="6463838" y="4720100"/>
            <a:ext cx="2222973" cy="1667225"/>
          </a:xfrm>
          <a:prstGeom prst="rect">
            <a:avLst/>
          </a:prstGeom>
          <a:noFill/>
          <a:ln>
            <a:noFill/>
          </a:ln>
        </p:spPr>
      </p:pic>
      <p:pic>
        <p:nvPicPr>
          <p:cNvPr id="482" name="Google Shape;482;p62"/>
          <p:cNvPicPr preferRelativeResize="0"/>
          <p:nvPr/>
        </p:nvPicPr>
        <p:blipFill>
          <a:blip r:embed="rId8">
            <a:alphaModFix/>
          </a:blip>
          <a:stretch>
            <a:fillRect/>
          </a:stretch>
        </p:blipFill>
        <p:spPr>
          <a:xfrm>
            <a:off x="344325" y="5096175"/>
            <a:ext cx="2081225" cy="1705150"/>
          </a:xfrm>
          <a:prstGeom prst="rect">
            <a:avLst/>
          </a:prstGeom>
          <a:noFill/>
          <a:ln>
            <a:noFill/>
          </a:ln>
        </p:spPr>
      </p:pic>
      <p:pic>
        <p:nvPicPr>
          <p:cNvPr id="483" name="Google Shape;483;p62"/>
          <p:cNvPicPr preferRelativeResize="0"/>
          <p:nvPr/>
        </p:nvPicPr>
        <p:blipFill>
          <a:blip r:embed="rId9">
            <a:alphaModFix/>
          </a:blip>
          <a:stretch>
            <a:fillRect/>
          </a:stretch>
        </p:blipFill>
        <p:spPr>
          <a:xfrm>
            <a:off x="6787225" y="1184022"/>
            <a:ext cx="2037899" cy="203789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Google Shape;489;p63"/>
          <p:cNvSpPr txBox="1"/>
          <p:nvPr>
            <p:ph type="title"/>
          </p:nvPr>
        </p:nvSpPr>
        <p:spPr>
          <a:xfrm>
            <a:off x="457200" y="134850"/>
            <a:ext cx="8229600" cy="1117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Pictures of examples of what you     CAN wear</a:t>
            </a:r>
            <a:endParaRPr/>
          </a:p>
        </p:txBody>
      </p:sp>
      <p:sp>
        <p:nvSpPr>
          <p:cNvPr id="490" name="Google Shape;490;p63"/>
          <p:cNvSpPr txBox="1"/>
          <p:nvPr>
            <p:ph idx="1" type="body"/>
          </p:nvPr>
        </p:nvSpPr>
        <p:spPr>
          <a:xfrm>
            <a:off x="135125" y="1600200"/>
            <a:ext cx="8551800" cy="4910700"/>
          </a:xfrm>
          <a:prstGeom prst="rect">
            <a:avLst/>
          </a:prstGeom>
        </p:spPr>
        <p:txBody>
          <a:bodyPr anchorCtr="0" anchor="t" bIns="91425" lIns="91425" spcFirstLastPara="1" rIns="91425" wrap="square" tIns="91425">
            <a:noAutofit/>
          </a:bodyPr>
          <a:lstStyle/>
          <a:p>
            <a:pPr indent="-220980" lvl="0" marL="342900" rtl="0" algn="l">
              <a:spcBef>
                <a:spcPts val="640"/>
              </a:spcBef>
              <a:spcAft>
                <a:spcPts val="0"/>
              </a:spcAft>
              <a:buNone/>
            </a:pPr>
            <a:r>
              <a:t/>
            </a:r>
            <a:endParaRPr/>
          </a:p>
        </p:txBody>
      </p:sp>
      <p:pic>
        <p:nvPicPr>
          <p:cNvPr id="491" name="Google Shape;491;p63"/>
          <p:cNvPicPr preferRelativeResize="0"/>
          <p:nvPr/>
        </p:nvPicPr>
        <p:blipFill>
          <a:blip r:embed="rId3">
            <a:alphaModFix/>
          </a:blip>
          <a:stretch>
            <a:fillRect/>
          </a:stretch>
        </p:blipFill>
        <p:spPr>
          <a:xfrm>
            <a:off x="-1" y="4470724"/>
            <a:ext cx="5431430" cy="2387275"/>
          </a:xfrm>
          <a:prstGeom prst="rect">
            <a:avLst/>
          </a:prstGeom>
          <a:noFill/>
          <a:ln>
            <a:noFill/>
          </a:ln>
        </p:spPr>
      </p:pic>
      <p:pic>
        <p:nvPicPr>
          <p:cNvPr id="492" name="Google Shape;492;p63"/>
          <p:cNvPicPr preferRelativeResize="0"/>
          <p:nvPr/>
        </p:nvPicPr>
        <p:blipFill>
          <a:blip r:embed="rId4">
            <a:alphaModFix/>
          </a:blip>
          <a:stretch>
            <a:fillRect/>
          </a:stretch>
        </p:blipFill>
        <p:spPr>
          <a:xfrm>
            <a:off x="5588250" y="1600212"/>
            <a:ext cx="3555750" cy="5255824"/>
          </a:xfrm>
          <a:prstGeom prst="rect">
            <a:avLst/>
          </a:prstGeom>
          <a:noFill/>
          <a:ln>
            <a:noFill/>
          </a:ln>
        </p:spPr>
      </p:pic>
      <p:pic>
        <p:nvPicPr>
          <p:cNvPr id="493" name="Google Shape;493;p63"/>
          <p:cNvPicPr preferRelativeResize="0"/>
          <p:nvPr/>
        </p:nvPicPr>
        <p:blipFill>
          <a:blip r:embed="rId5">
            <a:alphaModFix/>
          </a:blip>
          <a:stretch>
            <a:fillRect/>
          </a:stretch>
        </p:blipFill>
        <p:spPr>
          <a:xfrm>
            <a:off x="0" y="1078775"/>
            <a:ext cx="3159300" cy="3500926"/>
          </a:xfrm>
          <a:prstGeom prst="rect">
            <a:avLst/>
          </a:prstGeom>
          <a:noFill/>
          <a:ln>
            <a:noFill/>
          </a:ln>
        </p:spPr>
      </p:pic>
      <p:pic>
        <p:nvPicPr>
          <p:cNvPr id="494" name="Google Shape;494;p63"/>
          <p:cNvPicPr preferRelativeResize="0"/>
          <p:nvPr/>
        </p:nvPicPr>
        <p:blipFill>
          <a:blip r:embed="rId6">
            <a:alphaModFix/>
          </a:blip>
          <a:stretch>
            <a:fillRect/>
          </a:stretch>
        </p:blipFill>
        <p:spPr>
          <a:xfrm>
            <a:off x="3112175" y="1483975"/>
            <a:ext cx="2597700" cy="29867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19"/>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Senior Handbook</a:t>
            </a:r>
            <a:endParaRPr/>
          </a:p>
        </p:txBody>
      </p:sp>
      <p:sp>
        <p:nvSpPr>
          <p:cNvPr id="173" name="Google Shape;173;p19"/>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1920"/>
              <a:buFont typeface="Noto Sans Symbols"/>
              <a:buChar char="■"/>
            </a:pPr>
            <a:r>
              <a:rPr b="0" i="0" lang="en-US" sz="3200" u="none">
                <a:solidFill>
                  <a:schemeClr val="lt1"/>
                </a:solidFill>
                <a:latin typeface="Times New Roman"/>
                <a:ea typeface="Times New Roman"/>
                <a:cs typeface="Times New Roman"/>
                <a:sym typeface="Times New Roman"/>
              </a:rPr>
              <a:t>Located on West High website under “Counseling Services” tab.</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9" name="Shape 499"/>
        <p:cNvGrpSpPr/>
        <p:nvPr/>
      </p:nvGrpSpPr>
      <p:grpSpPr>
        <a:xfrm>
          <a:off x="0" y="0"/>
          <a:ext cx="0" cy="0"/>
          <a:chOff x="0" y="0"/>
          <a:chExt cx="0" cy="0"/>
        </a:xfrm>
      </p:grpSpPr>
      <p:sp>
        <p:nvSpPr>
          <p:cNvPr id="500" name="Google Shape;500;p64"/>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Thank you for attending!</a:t>
            </a:r>
            <a:endParaRPr/>
          </a:p>
        </p:txBody>
      </p:sp>
      <p:sp>
        <p:nvSpPr>
          <p:cNvPr id="501" name="Google Shape;501;p64"/>
          <p:cNvSpPr txBox="1"/>
          <p:nvPr>
            <p:ph idx="1" type="body"/>
          </p:nvPr>
        </p:nvSpPr>
        <p:spPr>
          <a:xfrm>
            <a:off x="250425" y="1224475"/>
            <a:ext cx="8649600" cy="5451600"/>
          </a:xfrm>
          <a:prstGeom prst="rect">
            <a:avLst/>
          </a:prstGeom>
          <a:noFill/>
          <a:ln>
            <a:noFill/>
          </a:ln>
        </p:spPr>
        <p:txBody>
          <a:bodyPr anchorCtr="0" anchor="t" bIns="45700" lIns="91425" spcFirstLastPara="1" rIns="91425" wrap="square" tIns="45700">
            <a:noAutofit/>
          </a:bodyPr>
          <a:lstStyle/>
          <a:p>
            <a:pPr indent="-443230" lvl="0" marL="342900" marR="0" rtl="0" algn="l">
              <a:lnSpc>
                <a:spcPct val="100000"/>
              </a:lnSpc>
              <a:spcBef>
                <a:spcPts val="0"/>
              </a:spcBef>
              <a:spcAft>
                <a:spcPts val="0"/>
              </a:spcAft>
              <a:buClr>
                <a:schemeClr val="hlink"/>
              </a:buClr>
              <a:buSzPts val="3500"/>
              <a:buFont typeface="Noto Sans Symbols"/>
              <a:buChar char="■"/>
            </a:pPr>
            <a:r>
              <a:rPr b="0" i="0" lang="en-US" sz="3500" u="none">
                <a:solidFill>
                  <a:schemeClr val="lt1"/>
                </a:solidFill>
                <a:latin typeface="Times New Roman"/>
                <a:ea typeface="Times New Roman"/>
                <a:cs typeface="Times New Roman"/>
                <a:sym typeface="Times New Roman"/>
              </a:rPr>
              <a:t>If you have questions, please make an appointment with your counselor. </a:t>
            </a:r>
            <a:endParaRPr sz="3500"/>
          </a:p>
          <a:p>
            <a:pPr indent="-297180" lvl="0" marL="342900" marR="0" rtl="0" algn="l">
              <a:lnSpc>
                <a:spcPct val="100000"/>
              </a:lnSpc>
              <a:spcBef>
                <a:spcPts val="240"/>
              </a:spcBef>
              <a:spcAft>
                <a:spcPts val="0"/>
              </a:spcAft>
              <a:buClr>
                <a:schemeClr val="hlink"/>
              </a:buClr>
              <a:buSzPts val="720"/>
              <a:buFont typeface="Noto Sans Symbols"/>
              <a:buNone/>
            </a:pPr>
            <a:r>
              <a:t/>
            </a:r>
            <a:endParaRPr b="0" i="0" sz="3500" u="none">
              <a:solidFill>
                <a:schemeClr val="lt1"/>
              </a:solidFill>
              <a:latin typeface="Times New Roman"/>
              <a:ea typeface="Times New Roman"/>
              <a:cs typeface="Times New Roman"/>
              <a:sym typeface="Times New Roman"/>
            </a:endParaRPr>
          </a:p>
          <a:p>
            <a:pPr indent="-443230" lvl="0" marL="342900" marR="0" rtl="0" algn="l">
              <a:lnSpc>
                <a:spcPct val="100000"/>
              </a:lnSpc>
              <a:spcBef>
                <a:spcPts val="640"/>
              </a:spcBef>
              <a:spcAft>
                <a:spcPts val="0"/>
              </a:spcAft>
              <a:buClr>
                <a:schemeClr val="hlink"/>
              </a:buClr>
              <a:buSzPts val="3500"/>
              <a:buFont typeface="Noto Sans Symbols"/>
              <a:buChar char="■"/>
            </a:pPr>
            <a:r>
              <a:rPr b="0" i="0" lang="en-US" sz="3500" u="none">
                <a:solidFill>
                  <a:schemeClr val="lt1"/>
                </a:solidFill>
                <a:latin typeface="Times New Roman"/>
                <a:ea typeface="Times New Roman"/>
                <a:cs typeface="Times New Roman"/>
                <a:sym typeface="Times New Roman"/>
              </a:rPr>
              <a:t>We are here to help you successfully complete your year. We want to help you with your post high school plans, including college &amp; scholarship applications!  </a:t>
            </a:r>
            <a:endParaRPr sz="3500"/>
          </a:p>
          <a:p>
            <a:pPr indent="-297180" lvl="0" marL="342900" marR="0" rtl="0" algn="l">
              <a:lnSpc>
                <a:spcPct val="100000"/>
              </a:lnSpc>
              <a:spcBef>
                <a:spcPts val="240"/>
              </a:spcBef>
              <a:spcAft>
                <a:spcPts val="0"/>
              </a:spcAft>
              <a:buClr>
                <a:schemeClr val="hlink"/>
              </a:buClr>
              <a:buSzPts val="720"/>
              <a:buFont typeface="Noto Sans Symbols"/>
              <a:buNone/>
            </a:pPr>
            <a:r>
              <a:t/>
            </a:r>
            <a:endParaRPr b="0" i="0" sz="3500" u="none">
              <a:solidFill>
                <a:schemeClr val="lt1"/>
              </a:solidFill>
              <a:latin typeface="Times New Roman"/>
              <a:ea typeface="Times New Roman"/>
              <a:cs typeface="Times New Roman"/>
              <a:sym typeface="Times New Roman"/>
            </a:endParaRPr>
          </a:p>
          <a:p>
            <a:pPr indent="-443230" lvl="0" marL="342900" marR="0" rtl="0" algn="l">
              <a:lnSpc>
                <a:spcPct val="100000"/>
              </a:lnSpc>
              <a:spcBef>
                <a:spcPts val="640"/>
              </a:spcBef>
              <a:spcAft>
                <a:spcPts val="0"/>
              </a:spcAft>
              <a:buClr>
                <a:schemeClr val="hlink"/>
              </a:buClr>
              <a:buSzPts val="3500"/>
              <a:buFont typeface="Noto Sans Symbols"/>
              <a:buChar char="■"/>
            </a:pPr>
            <a:r>
              <a:rPr b="0" i="0" lang="en-US" sz="3500" u="none">
                <a:solidFill>
                  <a:schemeClr val="lt1"/>
                </a:solidFill>
                <a:latin typeface="Times New Roman"/>
                <a:ea typeface="Times New Roman"/>
                <a:cs typeface="Times New Roman"/>
                <a:sym typeface="Times New Roman"/>
              </a:rPr>
              <a:t>Pay attention to announcements and deadlines!</a:t>
            </a:r>
            <a:endParaRPr sz="3500"/>
          </a:p>
          <a:p>
            <a:pPr indent="-220980" lvl="0" marL="342900" marR="0" rtl="0" algn="l">
              <a:spcBef>
                <a:spcPts val="640"/>
              </a:spcBef>
              <a:spcAft>
                <a:spcPts val="0"/>
              </a:spcAft>
              <a:buClr>
                <a:schemeClr val="hlink"/>
              </a:buClr>
              <a:buSzPts val="1920"/>
              <a:buFont typeface="Noto Sans Symbols"/>
              <a:buNone/>
            </a:pPr>
            <a:r>
              <a:t/>
            </a:r>
            <a:endParaRPr b="0" i="0" sz="3200" u="none">
              <a:solidFill>
                <a:schemeClr val="lt1"/>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Google Shape;507;p65"/>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4400" u="none" cap="none" strike="noStrike">
              <a:solidFill>
                <a:schemeClr val="lt2"/>
              </a:solidFill>
              <a:latin typeface="Times New Roman"/>
              <a:ea typeface="Times New Roman"/>
              <a:cs typeface="Times New Roman"/>
              <a:sym typeface="Times New Roman"/>
            </a:endParaRPr>
          </a:p>
        </p:txBody>
      </p:sp>
      <p:sp>
        <p:nvSpPr>
          <p:cNvPr id="508" name="Google Shape;508;p65"/>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hlink"/>
              </a:buClr>
              <a:buFont typeface="Noto Sans Symbols"/>
              <a:buNone/>
            </a:pPr>
            <a:r>
              <a:rPr b="0" i="0" lang="en-US" sz="9600" u="none">
                <a:solidFill>
                  <a:schemeClr val="lt2"/>
                </a:solidFill>
                <a:latin typeface="Times New Roman"/>
                <a:ea typeface="Times New Roman"/>
                <a:cs typeface="Times New Roman"/>
                <a:sym typeface="Times New Roman"/>
              </a:rPr>
              <a:t>Start Strong!</a:t>
            </a:r>
            <a:endParaRPr/>
          </a:p>
          <a:p>
            <a:pPr indent="0" lvl="0" marL="0" marR="0" rtl="0" algn="ctr">
              <a:lnSpc>
                <a:spcPct val="100000"/>
              </a:lnSpc>
              <a:spcBef>
                <a:spcPts val="1920"/>
              </a:spcBef>
              <a:spcAft>
                <a:spcPts val="0"/>
              </a:spcAft>
              <a:buClr>
                <a:schemeClr val="hlink"/>
              </a:buClr>
              <a:buFont typeface="Noto Sans Symbols"/>
              <a:buNone/>
            </a:pPr>
            <a:r>
              <a:rPr b="0" i="0" lang="en-US" sz="9600" u="none">
                <a:solidFill>
                  <a:schemeClr val="lt2"/>
                </a:solidFill>
                <a:latin typeface="Times New Roman"/>
                <a:ea typeface="Times New Roman"/>
                <a:cs typeface="Times New Roman"/>
                <a:sym typeface="Times New Roman"/>
              </a:rPr>
              <a:t>Finish Stronger!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0"/>
          <p:cNvSpPr txBox="1"/>
          <p:nvPr>
            <p:ph type="title"/>
          </p:nvPr>
        </p:nvSpPr>
        <p:spPr>
          <a:xfrm>
            <a:off x="457200" y="277776"/>
            <a:ext cx="8229600" cy="343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FOR YOUR CALENDAR</a:t>
            </a:r>
            <a:endParaRPr/>
          </a:p>
        </p:txBody>
      </p:sp>
      <p:sp>
        <p:nvSpPr>
          <p:cNvPr id="180" name="Google Shape;180;p20"/>
          <p:cNvSpPr txBox="1"/>
          <p:nvPr>
            <p:ph idx="1" type="body"/>
          </p:nvPr>
        </p:nvSpPr>
        <p:spPr>
          <a:xfrm>
            <a:off x="457200" y="4193750"/>
            <a:ext cx="8229600" cy="1937100"/>
          </a:xfrm>
          <a:prstGeom prst="rect">
            <a:avLst/>
          </a:prstGeom>
        </p:spPr>
        <p:txBody>
          <a:bodyPr anchorCtr="0" anchor="t" bIns="91425" lIns="91425" spcFirstLastPara="1" rIns="91425" wrap="square" tIns="91425">
            <a:noAutofit/>
          </a:bodyPr>
          <a:lstStyle/>
          <a:p>
            <a:pPr indent="-220980" lvl="0" marL="342900" rtl="0" algn="l">
              <a:spcBef>
                <a:spcPts val="64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1"/>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SENIOR PICTURES</a:t>
            </a:r>
            <a:endParaRPr/>
          </a:p>
        </p:txBody>
      </p:sp>
      <p:sp>
        <p:nvSpPr>
          <p:cNvPr id="187" name="Google Shape;187;p21"/>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474980" lvl="0" marL="342900" marR="0" rtl="0" algn="l">
              <a:lnSpc>
                <a:spcPct val="100000"/>
              </a:lnSpc>
              <a:spcBef>
                <a:spcPts val="0"/>
              </a:spcBef>
              <a:spcAft>
                <a:spcPts val="0"/>
              </a:spcAft>
              <a:buClr>
                <a:schemeClr val="hlink"/>
              </a:buClr>
              <a:buSzPts val="4000"/>
              <a:buFont typeface="Noto Sans Symbols"/>
              <a:buChar char="■"/>
            </a:pPr>
            <a:r>
              <a:rPr lang="en-US" sz="4000">
                <a:highlight>
                  <a:schemeClr val="dk1"/>
                </a:highlight>
              </a:rPr>
              <a:t>January 6</a:t>
            </a:r>
            <a:r>
              <a:rPr b="0" i="0" lang="en-US" sz="4000" u="none" cap="none" strike="noStrike">
                <a:solidFill>
                  <a:schemeClr val="lt1"/>
                </a:solidFill>
                <a:latin typeface="Times New Roman"/>
                <a:ea typeface="Times New Roman"/>
                <a:cs typeface="Times New Roman"/>
                <a:sym typeface="Times New Roman"/>
              </a:rPr>
              <a:t>: deadline for submission to yearbook</a:t>
            </a:r>
            <a:endParaRPr sz="4000"/>
          </a:p>
          <a:p>
            <a:pPr indent="-220980" lvl="0" marL="342900" marR="0" rtl="0" algn="l">
              <a:lnSpc>
                <a:spcPct val="100000"/>
              </a:lnSpc>
              <a:spcBef>
                <a:spcPts val="640"/>
              </a:spcBef>
              <a:spcAft>
                <a:spcPts val="0"/>
              </a:spcAft>
              <a:buClr>
                <a:schemeClr val="hlink"/>
              </a:buClr>
              <a:buSzPts val="1920"/>
              <a:buFont typeface="Noto Sans Symbols"/>
              <a:buNone/>
            </a:pPr>
            <a:r>
              <a:t/>
            </a:r>
            <a:endParaRPr b="0" i="0" sz="4000" u="none" cap="none" strike="noStrike">
              <a:solidFill>
                <a:schemeClr val="lt1"/>
              </a:solidFill>
              <a:latin typeface="Times New Roman"/>
              <a:ea typeface="Times New Roman"/>
              <a:cs typeface="Times New Roman"/>
              <a:sym typeface="Times New Roman"/>
            </a:endParaRPr>
          </a:p>
          <a:p>
            <a:pPr indent="-474980" lvl="0" marL="342900" marR="0" rtl="0" algn="l">
              <a:lnSpc>
                <a:spcPct val="100000"/>
              </a:lnSpc>
              <a:spcBef>
                <a:spcPts val="640"/>
              </a:spcBef>
              <a:spcAft>
                <a:spcPts val="0"/>
              </a:spcAft>
              <a:buClr>
                <a:schemeClr val="hlink"/>
              </a:buClr>
              <a:buSzPts val="4000"/>
              <a:buFont typeface="Noto Sans Symbols"/>
              <a:buChar char="■"/>
            </a:pPr>
            <a:r>
              <a:rPr b="0" i="0" lang="en-US" sz="4000" u="none" cap="none" strike="noStrike">
                <a:solidFill>
                  <a:schemeClr val="lt1"/>
                </a:solidFill>
                <a:latin typeface="Times New Roman"/>
                <a:ea typeface="Times New Roman"/>
                <a:cs typeface="Times New Roman"/>
                <a:sym typeface="Times New Roman"/>
              </a:rPr>
              <a:t>Check “</a:t>
            </a:r>
            <a:r>
              <a:rPr lang="en-US" sz="4000"/>
              <a:t>Student Life</a:t>
            </a:r>
            <a:r>
              <a:rPr b="0" i="0" lang="en-US" sz="4000" u="none" cap="none" strike="noStrike">
                <a:solidFill>
                  <a:schemeClr val="lt1"/>
                </a:solidFill>
                <a:latin typeface="Times New Roman"/>
                <a:ea typeface="Times New Roman"/>
                <a:cs typeface="Times New Roman"/>
                <a:sym typeface="Times New Roman"/>
              </a:rPr>
              <a:t>” tab and scroll down to </a:t>
            </a:r>
            <a:r>
              <a:rPr lang="en-US" sz="4000"/>
              <a:t>“Yearbook” </a:t>
            </a:r>
            <a:r>
              <a:rPr b="0" i="0" lang="en-US" sz="4000" u="none" cap="none" strike="noStrike">
                <a:solidFill>
                  <a:schemeClr val="lt1"/>
                </a:solidFill>
                <a:latin typeface="Times New Roman"/>
                <a:ea typeface="Times New Roman"/>
                <a:cs typeface="Times New Roman"/>
                <a:sym typeface="Times New Roman"/>
              </a:rPr>
              <a:t>on Website</a:t>
            </a:r>
            <a:endParaRPr sz="4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6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0" st="0"/>
                                            </p:txEl>
                                          </p:spTgt>
                                        </p:tgtEl>
                                        <p:attrNameLst>
                                          <p:attrName>style.visibility</p:attrName>
                                        </p:attrNameLst>
                                      </p:cBhvr>
                                      <p:to>
                                        <p:strVal val="visible"/>
                                      </p:to>
                                    </p:set>
                                    <p:animEffect filter="fade" transition="in">
                                      <p:cBhvr>
                                        <p:cTn dur="500"/>
                                        <p:tgtEl>
                                          <p:spTgt spid="1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1" st="1"/>
                                            </p:txEl>
                                          </p:spTgt>
                                        </p:tgtEl>
                                        <p:attrNameLst>
                                          <p:attrName>style.visibility</p:attrName>
                                        </p:attrNameLst>
                                      </p:cBhvr>
                                      <p:to>
                                        <p:strVal val="visible"/>
                                      </p:to>
                                    </p:set>
                                    <p:animEffect filter="fade" transition="in">
                                      <p:cBhvr>
                                        <p:cTn dur="500"/>
                                        <p:tgtEl>
                                          <p:spTgt spid="1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2" st="2"/>
                                            </p:txEl>
                                          </p:spTgt>
                                        </p:tgtEl>
                                        <p:attrNameLst>
                                          <p:attrName>style.visibility</p:attrName>
                                        </p:attrNameLst>
                                      </p:cBhvr>
                                      <p:to>
                                        <p:strVal val="visible"/>
                                      </p:to>
                                    </p:set>
                                    <p:animEffect filter="fade" transition="in">
                                      <p:cBhvr>
                                        <p:cTn dur="500"/>
                                        <p:tgtEl>
                                          <p:spTgt spid="18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2"/>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2"/>
              </a:buClr>
              <a:buFont typeface="Times New Roman"/>
              <a:buNone/>
            </a:pPr>
            <a:r>
              <a:rPr b="1" i="0" lang="en-US" sz="4400" u="none" cap="none" strike="noStrike">
                <a:solidFill>
                  <a:schemeClr val="lt2"/>
                </a:solidFill>
                <a:latin typeface="Times New Roman"/>
                <a:ea typeface="Times New Roman"/>
                <a:cs typeface="Times New Roman"/>
                <a:sym typeface="Times New Roman"/>
              </a:rPr>
              <a:t>SENIOR HONORS PROGRAM</a:t>
            </a:r>
            <a:endParaRPr/>
          </a:p>
        </p:txBody>
      </p:sp>
      <p:sp>
        <p:nvSpPr>
          <p:cNvPr id="194" name="Google Shape;194;p22"/>
          <p:cNvSpPr txBox="1"/>
          <p:nvPr>
            <p:ph idx="1" type="body"/>
          </p:nvPr>
        </p:nvSpPr>
        <p:spPr>
          <a:xfrm>
            <a:off x="457200" y="1600200"/>
            <a:ext cx="8229600" cy="4530725"/>
          </a:xfrm>
          <a:prstGeom prst="rect">
            <a:avLst/>
          </a:prstGeom>
          <a:noFill/>
          <a:ln>
            <a:noFill/>
          </a:ln>
        </p:spPr>
        <p:txBody>
          <a:bodyPr anchorCtr="0" anchor="t" bIns="45700" lIns="91425" spcFirstLastPara="1" rIns="91425" wrap="square" tIns="45700">
            <a:noAutofit/>
          </a:bodyPr>
          <a:lstStyle/>
          <a:p>
            <a:pPr indent="-474980" lvl="0" marL="342900" marR="0" rtl="0" algn="l">
              <a:lnSpc>
                <a:spcPct val="100000"/>
              </a:lnSpc>
              <a:spcBef>
                <a:spcPts val="0"/>
              </a:spcBef>
              <a:spcAft>
                <a:spcPts val="0"/>
              </a:spcAft>
              <a:buClr>
                <a:schemeClr val="hlink"/>
              </a:buClr>
              <a:buSzPts val="4000"/>
              <a:buFont typeface="Noto Sans Symbols"/>
              <a:buChar char="■"/>
            </a:pPr>
            <a:r>
              <a:rPr b="0" i="0" lang="en-US" sz="4000" u="none" cap="none" strike="noStrike">
                <a:solidFill>
                  <a:schemeClr val="lt1"/>
                </a:solidFill>
                <a:latin typeface="Times New Roman"/>
                <a:ea typeface="Times New Roman"/>
                <a:cs typeface="Times New Roman"/>
                <a:sym typeface="Times New Roman"/>
              </a:rPr>
              <a:t>Program is scheduled for 12:30 PM, May </a:t>
            </a:r>
            <a:r>
              <a:rPr lang="en-US" sz="4000"/>
              <a:t>8</a:t>
            </a:r>
            <a:r>
              <a:rPr b="0" baseline="30000" i="0" lang="en-US" sz="4000" u="none" cap="none" strike="noStrike">
                <a:solidFill>
                  <a:schemeClr val="lt1"/>
                </a:solidFill>
                <a:latin typeface="Times New Roman"/>
                <a:ea typeface="Times New Roman"/>
                <a:cs typeface="Times New Roman"/>
                <a:sym typeface="Times New Roman"/>
              </a:rPr>
              <a:t>th</a:t>
            </a:r>
            <a:r>
              <a:rPr b="0" i="0" lang="en-US" sz="4000" u="none" cap="none" strike="noStrike">
                <a:solidFill>
                  <a:schemeClr val="lt1"/>
                </a:solidFill>
                <a:latin typeface="Times New Roman"/>
                <a:ea typeface="Times New Roman"/>
                <a:cs typeface="Times New Roman"/>
                <a:sym typeface="Times New Roman"/>
              </a:rPr>
              <a:t>.</a:t>
            </a:r>
            <a:endParaRPr sz="4000"/>
          </a:p>
          <a:p>
            <a:pPr indent="-474980" lvl="0" marL="342900" marR="0" rtl="0" algn="l">
              <a:lnSpc>
                <a:spcPct val="100000"/>
              </a:lnSpc>
              <a:spcBef>
                <a:spcPts val="640"/>
              </a:spcBef>
              <a:spcAft>
                <a:spcPts val="0"/>
              </a:spcAft>
              <a:buClr>
                <a:schemeClr val="hlink"/>
              </a:buClr>
              <a:buSzPts val="4000"/>
              <a:buFont typeface="Noto Sans Symbols"/>
              <a:buChar char="■"/>
            </a:pPr>
            <a:r>
              <a:rPr b="0" i="0" lang="en-US" sz="4000" u="none" cap="none" strike="noStrike">
                <a:solidFill>
                  <a:schemeClr val="lt1"/>
                </a:solidFill>
                <a:latin typeface="Times New Roman"/>
                <a:ea typeface="Times New Roman"/>
                <a:cs typeface="Times New Roman"/>
                <a:sym typeface="Times New Roman"/>
              </a:rPr>
              <a:t>Info emailed to Mr. </a:t>
            </a:r>
            <a:r>
              <a:rPr lang="en-US" sz="4000"/>
              <a:t>Topliff</a:t>
            </a:r>
            <a:r>
              <a:rPr b="0" i="0" lang="en-US" sz="4000" u="none" cap="none" strike="noStrike">
                <a:solidFill>
                  <a:schemeClr val="lt1"/>
                </a:solidFill>
                <a:latin typeface="Times New Roman"/>
                <a:ea typeface="Times New Roman"/>
                <a:cs typeface="Times New Roman"/>
                <a:sym typeface="Times New Roman"/>
              </a:rPr>
              <a:t> by May 1.</a:t>
            </a:r>
            <a:endParaRPr b="0" i="0" sz="4000" u="none" cap="none" strike="noStrike">
              <a:solidFill>
                <a:schemeClr val="lt1"/>
              </a:solidFill>
              <a:latin typeface="Times New Roman"/>
              <a:ea typeface="Times New Roman"/>
              <a:cs typeface="Times New Roman"/>
              <a:sym typeface="Times New Roman"/>
            </a:endParaRPr>
          </a:p>
          <a:p>
            <a:pPr indent="-433069" lvl="1" marL="742950" marR="0" rtl="0" algn="l">
              <a:lnSpc>
                <a:spcPct val="100000"/>
              </a:lnSpc>
              <a:spcBef>
                <a:spcPts val="640"/>
              </a:spcBef>
              <a:spcAft>
                <a:spcPts val="0"/>
              </a:spcAft>
              <a:buSzPts val="4000"/>
              <a:buChar char="■"/>
            </a:pPr>
            <a:r>
              <a:rPr lang="en-US" sz="4000"/>
              <a:t>topliffr@waterlooschools.org</a:t>
            </a:r>
            <a:endParaRPr sz="4000"/>
          </a:p>
          <a:p>
            <a:pPr indent="-474980" lvl="0" marL="342900" marR="0" rtl="0" algn="l">
              <a:lnSpc>
                <a:spcPct val="100000"/>
              </a:lnSpc>
              <a:spcBef>
                <a:spcPts val="640"/>
              </a:spcBef>
              <a:spcAft>
                <a:spcPts val="0"/>
              </a:spcAft>
              <a:buClr>
                <a:schemeClr val="hlink"/>
              </a:buClr>
              <a:buSzPts val="4000"/>
              <a:buFont typeface="Noto Sans Symbols"/>
              <a:buChar char="■"/>
            </a:pPr>
            <a:r>
              <a:rPr b="0" i="0" lang="en-US" sz="4000" u="none" cap="none" strike="noStrike">
                <a:solidFill>
                  <a:schemeClr val="lt1"/>
                </a:solidFill>
                <a:latin typeface="Times New Roman"/>
                <a:ea typeface="Times New Roman"/>
                <a:cs typeface="Times New Roman"/>
                <a:sym typeface="Times New Roman"/>
              </a:rPr>
              <a:t>Invitations are sent to parents of students who will be </a:t>
            </a:r>
            <a:r>
              <a:rPr i="0" lang="en-US" sz="4000" u="none" cap="none" strike="noStrike">
                <a:solidFill>
                  <a:schemeClr val="lt1"/>
                </a:solidFill>
              </a:rPr>
              <a:t>honored on stage</a:t>
            </a:r>
            <a:r>
              <a:rPr b="0" i="0" lang="en-US" sz="4000" u="none" cap="none" strike="noStrike">
                <a:solidFill>
                  <a:schemeClr val="lt1"/>
                </a:solidFill>
                <a:latin typeface="Times New Roman"/>
                <a:ea typeface="Times New Roman"/>
                <a:cs typeface="Times New Roman"/>
                <a:sym typeface="Times New Roman"/>
              </a:rPr>
              <a:t>.</a:t>
            </a:r>
            <a:endParaRPr sz="4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animEffect filter="fade" transition="in">
                                      <p:cBhvr>
                                        <p:cTn dur="500"/>
                                        <p:tgtEl>
                                          <p:spTgt spid="1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animEffect filter="fade" transition="in">
                                      <p:cBhvr>
                                        <p:cTn dur="500"/>
                                        <p:tgtEl>
                                          <p:spTgt spid="1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animEffect filter="fade" transition="in">
                                      <p:cBhvr>
                                        <p:cTn dur="500"/>
                                        <p:tgtEl>
                                          <p:spTgt spid="1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3" st="3"/>
                                            </p:txEl>
                                          </p:spTgt>
                                        </p:tgtEl>
                                        <p:attrNameLst>
                                          <p:attrName>style.visibility</p:attrName>
                                        </p:attrNameLst>
                                      </p:cBhvr>
                                      <p:to>
                                        <p:strVal val="visible"/>
                                      </p:to>
                                    </p:set>
                                    <p:animEffect filter="fade" transition="in">
                                      <p:cBhvr>
                                        <p:cTn dur="500"/>
                                        <p:tgtEl>
                                          <p:spTgt spid="19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3"/>
          <p:cNvSpPr txBox="1"/>
          <p:nvPr>
            <p:ph type="title"/>
          </p:nvPr>
        </p:nvSpPr>
        <p:spPr>
          <a:xfrm>
            <a:off x="457200" y="277812"/>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6000"/>
              <a:t>Graduation</a:t>
            </a:r>
            <a:endParaRPr sz="6000"/>
          </a:p>
        </p:txBody>
      </p:sp>
      <p:sp>
        <p:nvSpPr>
          <p:cNvPr id="201" name="Google Shape;201;p23"/>
          <p:cNvSpPr txBox="1"/>
          <p:nvPr>
            <p:ph idx="1" type="body"/>
          </p:nvPr>
        </p:nvSpPr>
        <p:spPr>
          <a:xfrm>
            <a:off x="325625" y="1517975"/>
            <a:ext cx="8229600" cy="4530600"/>
          </a:xfrm>
          <a:prstGeom prst="rect">
            <a:avLst/>
          </a:prstGeom>
        </p:spPr>
        <p:txBody>
          <a:bodyPr anchorCtr="0" anchor="t" bIns="91425" lIns="91425" spcFirstLastPara="1" rIns="91425" wrap="square" tIns="91425">
            <a:noAutofit/>
          </a:bodyPr>
          <a:lstStyle/>
          <a:p>
            <a:pPr indent="-220980" lvl="0" marL="342900" rtl="0" algn="ctr">
              <a:spcBef>
                <a:spcPts val="640"/>
              </a:spcBef>
              <a:spcAft>
                <a:spcPts val="0"/>
              </a:spcAft>
              <a:buNone/>
            </a:pPr>
            <a:r>
              <a:rPr lang="en-US" sz="6000"/>
              <a:t>Friday</a:t>
            </a:r>
            <a:r>
              <a:rPr lang="en-US" sz="6000"/>
              <a:t>, May 22, 2020</a:t>
            </a:r>
            <a:endParaRPr sz="6000"/>
          </a:p>
          <a:p>
            <a:pPr indent="0" lvl="0" marL="0" rtl="0" algn="ctr">
              <a:spcBef>
                <a:spcPts val="640"/>
              </a:spcBef>
              <a:spcAft>
                <a:spcPts val="0"/>
              </a:spcAft>
              <a:buNone/>
            </a:pPr>
            <a:r>
              <a:rPr lang="en-US" sz="6000"/>
              <a:t>McLeod Center</a:t>
            </a:r>
            <a:endParaRPr sz="6000"/>
          </a:p>
          <a:p>
            <a:pPr indent="0" lvl="0" marL="0" rtl="0" algn="ctr">
              <a:spcBef>
                <a:spcPts val="640"/>
              </a:spcBef>
              <a:spcAft>
                <a:spcPts val="0"/>
              </a:spcAft>
              <a:buNone/>
            </a:pPr>
            <a:r>
              <a:rPr lang="en-US" sz="6000"/>
              <a:t>6:00 p.m.</a:t>
            </a:r>
            <a:endParaRPr sz="6000"/>
          </a:p>
        </p:txBody>
      </p:sp>
    </p:spTree>
  </p:cSld>
  <p:clrMapOvr>
    <a:masterClrMapping/>
  </p:clrMapOvr>
</p:sld>
</file>

<file path=ppt/theme/theme1.xml><?xml version="1.0" encoding="utf-8"?>
<a:theme xmlns:a="http://schemas.openxmlformats.org/drawingml/2006/main" xmlns:r="http://schemas.openxmlformats.org/officeDocument/2006/relationships"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